
<file path=[Content_Types].xml><?xml version="1.0" encoding="utf-8"?>
<Types xmlns="http://schemas.openxmlformats.org/package/2006/content-types">
  <Default Extension="jpeg" ContentType="image/jpeg"/>
  <Default Extension="jp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4"/>
  </p:sldMasterIdLst>
  <p:notesMasterIdLst>
    <p:notesMasterId r:id="rId22"/>
  </p:notesMasterIdLst>
  <p:handoutMasterIdLst>
    <p:handoutMasterId r:id="rId23"/>
  </p:handoutMasterIdLst>
  <p:sldIdLst>
    <p:sldId id="256" r:id="rId5"/>
    <p:sldId id="257" r:id="rId6"/>
    <p:sldId id="258" r:id="rId7"/>
    <p:sldId id="259" r:id="rId8"/>
    <p:sldId id="273" r:id="rId9"/>
    <p:sldId id="274" r:id="rId10"/>
    <p:sldId id="262" r:id="rId11"/>
    <p:sldId id="263" r:id="rId12"/>
    <p:sldId id="266" r:id="rId13"/>
    <p:sldId id="267" r:id="rId14"/>
    <p:sldId id="270" r:id="rId15"/>
    <p:sldId id="271" r:id="rId16"/>
    <p:sldId id="275" r:id="rId17"/>
    <p:sldId id="276" r:id="rId18"/>
    <p:sldId id="277" r:id="rId19"/>
    <p:sldId id="278" r:id="rId20"/>
    <p:sldId id="272" r:id="rId21"/>
  </p:sldIdLst>
  <p:sldSz cx="9144000" cy="6858000" type="screen4x3"/>
  <p:notesSz cx="9144000" cy="6858000"/>
  <p:custDataLst>
    <p:tags r:id="rId2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4284EADD-FE41-494D-A42C-2B60CCFC2DE6}">
          <p14:sldIdLst>
            <p14:sldId id="256"/>
            <p14:sldId id="257"/>
            <p14:sldId id="258"/>
            <p14:sldId id="259"/>
            <p14:sldId id="273"/>
            <p14:sldId id="274"/>
            <p14:sldId id="262"/>
            <p14:sldId id="263"/>
            <p14:sldId id="266"/>
            <p14:sldId id="267"/>
            <p14:sldId id="270"/>
            <p14:sldId id="271"/>
            <p14:sldId id="275"/>
            <p14:sldId id="276"/>
            <p14:sldId id="277"/>
            <p14:sldId id="278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4" orient="horz" pos="3838">
          <p15:clr>
            <a:srgbClr val="A4A3A4"/>
          </p15:clr>
        </p15:guide>
        <p15:guide id="5" pos="2880">
          <p15:clr>
            <a:srgbClr val="A4A3A4"/>
          </p15:clr>
        </p15:guide>
        <p15:guide id="7" pos="5103">
          <p15:clr>
            <a:srgbClr val="A4A3A4"/>
          </p15:clr>
        </p15:guide>
        <p15:guide id="12" pos="6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7392"/>
    <a:srgbClr val="16818D"/>
    <a:srgbClr val="1A9DAC"/>
    <a:srgbClr val="1C9DAC"/>
    <a:srgbClr val="598752"/>
    <a:srgbClr val="6DA463"/>
    <a:srgbClr val="A65C45"/>
    <a:srgbClr val="CC7054"/>
    <a:srgbClr val="FFFFFF"/>
    <a:srgbClr val="D6A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AE8FEB-D6F2-D443-A6B6-5818D331D5AE}" v="3" dt="2026-08-11T13:19:11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/>
    <p:restoredTop sz="77424"/>
  </p:normalViewPr>
  <p:slideViewPr>
    <p:cSldViewPr snapToGrid="0">
      <p:cViewPr varScale="1">
        <p:scale>
          <a:sx n="82" d="100"/>
          <a:sy n="82" d="100"/>
        </p:scale>
        <p:origin x="1928" y="176"/>
      </p:cViewPr>
      <p:guideLst>
        <p:guide orient="horz" pos="3838"/>
        <p:guide pos="2880"/>
        <p:guide pos="5103"/>
        <p:guide pos="657"/>
      </p:guideLst>
    </p:cSldViewPr>
  </p:slideViewPr>
  <p:notesTextViewPr>
    <p:cViewPr>
      <p:scale>
        <a:sx n="130" d="100"/>
        <a:sy n="13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Emberton" userId="S::simon.emberton@uwe.ac.uk::9b2f3354-9118-44e9-a045-69f68749ee85" providerId="AD" clId="Web-{78352613-9A56-A48E-9410-7A3911DA29ED}"/>
    <pc:docChg chg="addSld delSld modSld modSection">
      <pc:chgData name="Simon Emberton" userId="S::simon.emberton@uwe.ac.uk::9b2f3354-9118-44e9-a045-69f68749ee85" providerId="AD" clId="Web-{78352613-9A56-A48E-9410-7A3911DA29ED}" dt="2026-08-10T13:28:29.911" v="126"/>
      <pc:docMkLst>
        <pc:docMk/>
      </pc:docMkLst>
      <pc:sldChg chg="delSp modNotes">
        <pc:chgData name="Simon Emberton" userId="S::simon.emberton@uwe.ac.uk::9b2f3354-9118-44e9-a045-69f68749ee85" providerId="AD" clId="Web-{78352613-9A56-A48E-9410-7A3911DA29ED}" dt="2026-08-10T13:14:13.370" v="78"/>
        <pc:sldMkLst>
          <pc:docMk/>
          <pc:sldMk cId="800131865" sldId="256"/>
        </pc:sldMkLst>
      </pc:sldChg>
      <pc:sldChg chg="addSp delSp modSp mod modClrScheme chgLayout modNotes">
        <pc:chgData name="Simon Emberton" userId="S::simon.emberton@uwe.ac.uk::9b2f3354-9118-44e9-a045-69f68749ee85" providerId="AD" clId="Web-{78352613-9A56-A48E-9410-7A3911DA29ED}" dt="2026-08-10T13:13:34.463" v="74" actId="1076"/>
        <pc:sldMkLst>
          <pc:docMk/>
          <pc:sldMk cId="2934239016" sldId="257"/>
        </pc:sldMkLst>
        <pc:spChg chg="mod">
          <ac:chgData name="Simon Emberton" userId="S::simon.emberton@uwe.ac.uk::9b2f3354-9118-44e9-a045-69f68749ee85" providerId="AD" clId="Web-{78352613-9A56-A48E-9410-7A3911DA29ED}" dt="2026-08-10T13:08:30.063" v="18"/>
          <ac:spMkLst>
            <pc:docMk/>
            <pc:sldMk cId="2934239016" sldId="257"/>
            <ac:spMk id="2" creationId="{20629468-6B9D-462C-994D-5B667B58EF9C}"/>
          </ac:spMkLst>
        </pc:spChg>
        <pc:graphicFrameChg chg="add mod modGraphic">
          <ac:chgData name="Simon Emberton" userId="S::simon.emberton@uwe.ac.uk::9b2f3354-9118-44e9-a045-69f68749ee85" providerId="AD" clId="Web-{78352613-9A56-A48E-9410-7A3911DA29ED}" dt="2026-08-10T13:13:34.463" v="74" actId="1076"/>
          <ac:graphicFrameMkLst>
            <pc:docMk/>
            <pc:sldMk cId="2934239016" sldId="257"/>
            <ac:graphicFrameMk id="6" creationId="{ABA12ECC-6175-6DEC-B521-5C6272FB21B0}"/>
          </ac:graphicFrameMkLst>
        </pc:graphicFrameChg>
      </pc:sldChg>
      <pc:sldChg chg="modSp modNotes">
        <pc:chgData name="Simon Emberton" userId="S::simon.emberton@uwe.ac.uk::9b2f3354-9118-44e9-a045-69f68749ee85" providerId="AD" clId="Web-{78352613-9A56-A48E-9410-7A3911DA29ED}" dt="2026-08-10T13:13:59.166" v="77"/>
        <pc:sldMkLst>
          <pc:docMk/>
          <pc:sldMk cId="1048612966" sldId="258"/>
        </pc:sldMkLst>
        <pc:spChg chg="mod">
          <ac:chgData name="Simon Emberton" userId="S::simon.emberton@uwe.ac.uk::9b2f3354-9118-44e9-a045-69f68749ee85" providerId="AD" clId="Web-{78352613-9A56-A48E-9410-7A3911DA29ED}" dt="2026-08-10T13:13:48.354" v="75" actId="20577"/>
          <ac:spMkLst>
            <pc:docMk/>
            <pc:sldMk cId="1048612966" sldId="258"/>
            <ac:spMk id="2" creationId="{A48650BA-78E1-4DDD-B73F-5A44CFB70853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4:44.107" v="81"/>
        <pc:sldMkLst>
          <pc:docMk/>
          <pc:sldMk cId="1196403870" sldId="259"/>
        </pc:sldMkLst>
        <pc:spChg chg="mod">
          <ac:chgData name="Simon Emberton" userId="S::simon.emberton@uwe.ac.uk::9b2f3354-9118-44e9-a045-69f68749ee85" providerId="AD" clId="Web-{78352613-9A56-A48E-9410-7A3911DA29ED}" dt="2026-08-10T13:24:37.935" v="79" actId="20577"/>
          <ac:spMkLst>
            <pc:docMk/>
            <pc:sldMk cId="1196403870" sldId="259"/>
            <ac:spMk id="2" creationId="{6A229CB3-07AE-46B0-9EA3-A7C2336FF877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6:55.799" v="103"/>
        <pc:sldMkLst>
          <pc:docMk/>
          <pc:sldMk cId="1789971174" sldId="262"/>
        </pc:sldMkLst>
        <pc:spChg chg="mod">
          <ac:chgData name="Simon Emberton" userId="S::simon.emberton@uwe.ac.uk::9b2f3354-9118-44e9-a045-69f68749ee85" providerId="AD" clId="Web-{78352613-9A56-A48E-9410-7A3911DA29ED}" dt="2026-08-10T13:26:49.502" v="102" actId="20577"/>
          <ac:spMkLst>
            <pc:docMk/>
            <pc:sldMk cId="1789971174" sldId="262"/>
            <ac:spMk id="2" creationId="{19558BB8-CC5B-5C5E-7CEA-93CA2C9A43C3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7:09.112" v="106"/>
        <pc:sldMkLst>
          <pc:docMk/>
          <pc:sldMk cId="574401817" sldId="263"/>
        </pc:sldMkLst>
        <pc:spChg chg="mod">
          <ac:chgData name="Simon Emberton" userId="S::simon.emberton@uwe.ac.uk::9b2f3354-9118-44e9-a045-69f68749ee85" providerId="AD" clId="Web-{78352613-9A56-A48E-9410-7A3911DA29ED}" dt="2026-08-10T13:27:00.783" v="104" actId="20577"/>
          <ac:spMkLst>
            <pc:docMk/>
            <pc:sldMk cId="574401817" sldId="263"/>
            <ac:spMk id="2" creationId="{1E885AF0-A2C1-1A1A-D16A-F43E35768504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7:16.487" v="109"/>
        <pc:sldMkLst>
          <pc:docMk/>
          <pc:sldMk cId="2547746305" sldId="266"/>
        </pc:sldMkLst>
        <pc:spChg chg="mod">
          <ac:chgData name="Simon Emberton" userId="S::simon.emberton@uwe.ac.uk::9b2f3354-9118-44e9-a045-69f68749ee85" providerId="AD" clId="Web-{78352613-9A56-A48E-9410-7A3911DA29ED}" dt="2026-08-10T13:27:11.299" v="107" actId="20577"/>
          <ac:spMkLst>
            <pc:docMk/>
            <pc:sldMk cId="2547746305" sldId="266"/>
            <ac:spMk id="2" creationId="{A4AC822F-D014-5349-1AE4-69C83046CF8F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7:28.003" v="111"/>
        <pc:sldMkLst>
          <pc:docMk/>
          <pc:sldMk cId="1084590497" sldId="267"/>
        </pc:sldMkLst>
        <pc:spChg chg="mod">
          <ac:chgData name="Simon Emberton" userId="S::simon.emberton@uwe.ac.uk::9b2f3354-9118-44e9-a045-69f68749ee85" providerId="AD" clId="Web-{78352613-9A56-A48E-9410-7A3911DA29ED}" dt="2026-08-10T13:27:23.253" v="110" actId="20577"/>
          <ac:spMkLst>
            <pc:docMk/>
            <pc:sldMk cId="1084590497" sldId="267"/>
            <ac:spMk id="2" creationId="{D79DFD97-B19C-CA24-E341-647012E3C0AE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7:39.222" v="114"/>
        <pc:sldMkLst>
          <pc:docMk/>
          <pc:sldMk cId="430844385" sldId="270"/>
        </pc:sldMkLst>
        <pc:spChg chg="mod">
          <ac:chgData name="Simon Emberton" userId="S::simon.emberton@uwe.ac.uk::9b2f3354-9118-44e9-a045-69f68749ee85" providerId="AD" clId="Web-{78352613-9A56-A48E-9410-7A3911DA29ED}" dt="2026-08-10T13:27:32.331" v="112" actId="20577"/>
          <ac:spMkLst>
            <pc:docMk/>
            <pc:sldMk cId="430844385" sldId="270"/>
            <ac:spMk id="2" creationId="{4DEF3416-7444-FFC6-29B7-D09ABBF8B49A}"/>
          </ac:spMkLst>
        </pc:spChg>
      </pc:sldChg>
      <pc:sldChg chg="modSp modNotes">
        <pc:chgData name="Simon Emberton" userId="S::simon.emberton@uwe.ac.uk::9b2f3354-9118-44e9-a045-69f68749ee85" providerId="AD" clId="Web-{78352613-9A56-A48E-9410-7A3911DA29ED}" dt="2026-08-10T13:27:47.519" v="117"/>
        <pc:sldMkLst>
          <pc:docMk/>
          <pc:sldMk cId="405769386" sldId="271"/>
        </pc:sldMkLst>
        <pc:spChg chg="mod">
          <ac:chgData name="Simon Emberton" userId="S::simon.emberton@uwe.ac.uk::9b2f3354-9118-44e9-a045-69f68749ee85" providerId="AD" clId="Web-{78352613-9A56-A48E-9410-7A3911DA29ED}" dt="2026-08-10T13:27:43.253" v="115" actId="20577"/>
          <ac:spMkLst>
            <pc:docMk/>
            <pc:sldMk cId="405769386" sldId="271"/>
            <ac:spMk id="2" creationId="{5D7E7F57-5F57-97E7-B937-ED120C2915B6}"/>
          </ac:spMkLst>
        </pc:spChg>
      </pc:sldChg>
      <pc:sldChg chg="modSp add replId modNotes">
        <pc:chgData name="Simon Emberton" userId="S::simon.emberton@uwe.ac.uk::9b2f3354-9118-44e9-a045-69f68749ee85" providerId="AD" clId="Web-{78352613-9A56-A48E-9410-7A3911DA29ED}" dt="2026-08-10T13:25:43.765" v="88"/>
        <pc:sldMkLst>
          <pc:docMk/>
          <pc:sldMk cId="2222150197" sldId="273"/>
        </pc:sldMkLst>
        <pc:spChg chg="mod">
          <ac:chgData name="Simon Emberton" userId="S::simon.emberton@uwe.ac.uk::9b2f3354-9118-44e9-a045-69f68749ee85" providerId="AD" clId="Web-{78352613-9A56-A48E-9410-7A3911DA29ED}" dt="2026-08-10T13:25:36.109" v="86" actId="20577"/>
          <ac:spMkLst>
            <pc:docMk/>
            <pc:sldMk cId="2222150197" sldId="273"/>
            <ac:spMk id="2" creationId="{64900850-2D7A-AC08-2E2A-EB2E1A82FF0A}"/>
          </ac:spMkLst>
        </pc:spChg>
      </pc:sldChg>
      <pc:sldChg chg="modSp add replId modNotes">
        <pc:chgData name="Simon Emberton" userId="S::simon.emberton@uwe.ac.uk::9b2f3354-9118-44e9-a045-69f68749ee85" providerId="AD" clId="Web-{78352613-9A56-A48E-9410-7A3911DA29ED}" dt="2026-08-10T13:26:10.922" v="92"/>
        <pc:sldMkLst>
          <pc:docMk/>
          <pc:sldMk cId="2157709563" sldId="274"/>
        </pc:sldMkLst>
        <pc:spChg chg="mod">
          <ac:chgData name="Simon Emberton" userId="S::simon.emberton@uwe.ac.uk::9b2f3354-9118-44e9-a045-69f68749ee85" providerId="AD" clId="Web-{78352613-9A56-A48E-9410-7A3911DA29ED}" dt="2026-08-10T13:25:56.906" v="91" actId="20577"/>
          <ac:spMkLst>
            <pc:docMk/>
            <pc:sldMk cId="2157709563" sldId="274"/>
            <ac:spMk id="2" creationId="{2821DE16-3588-FE07-12A2-4561E0B66C5E}"/>
          </ac:spMkLst>
        </pc:spChg>
      </pc:sldChg>
      <pc:sldChg chg="modSp add replId modNotes">
        <pc:chgData name="Simon Emberton" userId="S::simon.emberton@uwe.ac.uk::9b2f3354-9118-44e9-a045-69f68749ee85" providerId="AD" clId="Web-{78352613-9A56-A48E-9410-7A3911DA29ED}" dt="2026-08-10T13:27:56.832" v="119"/>
        <pc:sldMkLst>
          <pc:docMk/>
          <pc:sldMk cId="1205385960" sldId="275"/>
        </pc:sldMkLst>
        <pc:spChg chg="mod">
          <ac:chgData name="Simon Emberton" userId="S::simon.emberton@uwe.ac.uk::9b2f3354-9118-44e9-a045-69f68749ee85" providerId="AD" clId="Web-{78352613-9A56-A48E-9410-7A3911DA29ED}" dt="2026-08-10T13:27:52.097" v="118" actId="20577"/>
          <ac:spMkLst>
            <pc:docMk/>
            <pc:sldMk cId="1205385960" sldId="275"/>
            <ac:spMk id="2" creationId="{A585380B-85EE-7E7F-6A4B-0D4414D6C9B1}"/>
          </ac:spMkLst>
        </pc:spChg>
      </pc:sldChg>
      <pc:sldChg chg="modSp add replId modNotes">
        <pc:chgData name="Simon Emberton" userId="S::simon.emberton@uwe.ac.uk::9b2f3354-9118-44e9-a045-69f68749ee85" providerId="AD" clId="Web-{78352613-9A56-A48E-9410-7A3911DA29ED}" dt="2026-08-10T13:28:05.379" v="121"/>
        <pc:sldMkLst>
          <pc:docMk/>
          <pc:sldMk cId="941651348" sldId="276"/>
        </pc:sldMkLst>
        <pc:spChg chg="mod">
          <ac:chgData name="Simon Emberton" userId="S::simon.emberton@uwe.ac.uk::9b2f3354-9118-44e9-a045-69f68749ee85" providerId="AD" clId="Web-{78352613-9A56-A48E-9410-7A3911DA29ED}" dt="2026-08-10T13:28:01.004" v="120" actId="20577"/>
          <ac:spMkLst>
            <pc:docMk/>
            <pc:sldMk cId="941651348" sldId="276"/>
            <ac:spMk id="2" creationId="{AE5486E9-AAA9-6410-7390-3D7FF9C66309}"/>
          </ac:spMkLst>
        </pc:spChg>
      </pc:sldChg>
      <pc:sldChg chg="modSp add replId modNotes">
        <pc:chgData name="Simon Emberton" userId="S::simon.emberton@uwe.ac.uk::9b2f3354-9118-44e9-a045-69f68749ee85" providerId="AD" clId="Web-{78352613-9A56-A48E-9410-7A3911DA29ED}" dt="2026-08-10T13:28:21.739" v="124"/>
        <pc:sldMkLst>
          <pc:docMk/>
          <pc:sldMk cId="1486001710" sldId="277"/>
        </pc:sldMkLst>
        <pc:spChg chg="mod">
          <ac:chgData name="Simon Emberton" userId="S::simon.emberton@uwe.ac.uk::9b2f3354-9118-44e9-a045-69f68749ee85" providerId="AD" clId="Web-{78352613-9A56-A48E-9410-7A3911DA29ED}" dt="2026-08-10T13:28:11.082" v="122" actId="20577"/>
          <ac:spMkLst>
            <pc:docMk/>
            <pc:sldMk cId="1486001710" sldId="277"/>
            <ac:spMk id="2" creationId="{34FAB67D-3DB7-16BE-772B-9242BF9EA03C}"/>
          </ac:spMkLst>
        </pc:spChg>
      </pc:sldChg>
      <pc:sldChg chg="modSp add replId modNotes">
        <pc:chgData name="Simon Emberton" userId="S::simon.emberton@uwe.ac.uk::9b2f3354-9118-44e9-a045-69f68749ee85" providerId="AD" clId="Web-{78352613-9A56-A48E-9410-7A3911DA29ED}" dt="2026-08-10T13:28:29.911" v="126"/>
        <pc:sldMkLst>
          <pc:docMk/>
          <pc:sldMk cId="3440271174" sldId="278"/>
        </pc:sldMkLst>
        <pc:spChg chg="mod">
          <ac:chgData name="Simon Emberton" userId="S::simon.emberton@uwe.ac.uk::9b2f3354-9118-44e9-a045-69f68749ee85" providerId="AD" clId="Web-{78352613-9A56-A48E-9410-7A3911DA29ED}" dt="2026-08-10T13:28:23.895" v="125" actId="20577"/>
          <ac:spMkLst>
            <pc:docMk/>
            <pc:sldMk cId="3440271174" sldId="278"/>
            <ac:spMk id="2" creationId="{A20CB65C-17D3-0F93-9154-A7A7B9B105AA}"/>
          </ac:spMkLst>
        </pc:spChg>
      </pc:sldChg>
    </pc:docChg>
  </pc:docChgLst>
  <pc:docChgLst>
    <pc:chgData name="Simon Emberton" userId="9b2f3354-9118-44e9-a045-69f68749ee85" providerId="ADAL" clId="{4B985081-DFF5-50B0-BB6C-AFF9924FD2EF}"/>
    <pc:docChg chg="undo custSel modSld">
      <pc:chgData name="Simon Emberton" userId="9b2f3354-9118-44e9-a045-69f68749ee85" providerId="ADAL" clId="{4B985081-DFF5-50B0-BB6C-AFF9924FD2EF}" dt="2026-09-01T09:10:56.008" v="3484" actId="20577"/>
      <pc:docMkLst>
        <pc:docMk/>
      </pc:docMkLst>
      <pc:sldChg chg="addSp delSp modSp mod modNotesTx">
        <pc:chgData name="Simon Emberton" userId="9b2f3354-9118-44e9-a045-69f68749ee85" providerId="ADAL" clId="{4B985081-DFF5-50B0-BB6C-AFF9924FD2EF}" dt="2026-09-01T09:03:10.222" v="3336" actId="20577"/>
        <pc:sldMkLst>
          <pc:docMk/>
          <pc:sldMk cId="800131865" sldId="256"/>
        </pc:sldMkLst>
        <pc:spChg chg="mod">
          <ac:chgData name="Simon Emberton" userId="9b2f3354-9118-44e9-a045-69f68749ee85" providerId="ADAL" clId="{4B985081-DFF5-50B0-BB6C-AFF9924FD2EF}" dt="2026-08-10T12:56:59.755" v="72" actId="20577"/>
          <ac:spMkLst>
            <pc:docMk/>
            <pc:sldMk cId="800131865" sldId="256"/>
            <ac:spMk id="2" creationId="{30A9C25E-2FCD-452C-B553-BCBBA2FEDBCD}"/>
          </ac:spMkLst>
        </pc:spChg>
        <pc:spChg chg="mod">
          <ac:chgData name="Simon Emberton" userId="9b2f3354-9118-44e9-a045-69f68749ee85" providerId="ADAL" clId="{4B985081-DFF5-50B0-BB6C-AFF9924FD2EF}" dt="2026-08-11T13:20:19.599" v="280" actId="14100"/>
          <ac:spMkLst>
            <pc:docMk/>
            <pc:sldMk cId="800131865" sldId="256"/>
            <ac:spMk id="4" creationId="{39D8A734-01DF-4BE9-93A8-1D9642DEC9BF}"/>
          </ac:spMkLst>
        </pc:spChg>
        <pc:spChg chg="mod">
          <ac:chgData name="Simon Emberton" userId="9b2f3354-9118-44e9-a045-69f68749ee85" providerId="ADAL" clId="{4B985081-DFF5-50B0-BB6C-AFF9924FD2EF}" dt="2026-08-10T12:56:47.852" v="48" actId="20577"/>
          <ac:spMkLst>
            <pc:docMk/>
            <pc:sldMk cId="800131865" sldId="256"/>
            <ac:spMk id="6" creationId="{421209D1-0F84-4E3B-9775-EEE85CF18C4F}"/>
          </ac:spMkLst>
        </pc:spChg>
      </pc:sldChg>
      <pc:sldChg chg="modNotesTx">
        <pc:chgData name="Simon Emberton" userId="9b2f3354-9118-44e9-a045-69f68749ee85" providerId="ADAL" clId="{4B985081-DFF5-50B0-BB6C-AFF9924FD2EF}" dt="2026-09-01T09:04:28.244" v="3396" actId="20577"/>
        <pc:sldMkLst>
          <pc:docMk/>
          <pc:sldMk cId="2934239016" sldId="257"/>
        </pc:sldMkLst>
      </pc:sldChg>
      <pc:sldChg chg="addSp delSp modSp mod modNotesTx">
        <pc:chgData name="Simon Emberton" userId="9b2f3354-9118-44e9-a045-69f68749ee85" providerId="ADAL" clId="{4B985081-DFF5-50B0-BB6C-AFF9924FD2EF}" dt="2026-08-30T17:27:38.343" v="2538" actId="20577"/>
        <pc:sldMkLst>
          <pc:docMk/>
          <pc:sldMk cId="1048612966" sldId="258"/>
        </pc:sldMkLst>
        <pc:picChg chg="add mod">
          <ac:chgData name="Simon Emberton" userId="9b2f3354-9118-44e9-a045-69f68749ee85" providerId="ADAL" clId="{4B985081-DFF5-50B0-BB6C-AFF9924FD2EF}" dt="2026-08-11T13:08:20.958" v="77" actId="1076"/>
          <ac:picMkLst>
            <pc:docMk/>
            <pc:sldMk cId="1048612966" sldId="258"/>
            <ac:picMk id="7" creationId="{D9B7F124-98E3-8A0B-E8B5-34B10D7562A8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9-01T09:10:56.008" v="3484" actId="20577"/>
        <pc:sldMkLst>
          <pc:docMk/>
          <pc:sldMk cId="1196403870" sldId="259"/>
        </pc:sldMkLst>
        <pc:picChg chg="add mod">
          <ac:chgData name="Simon Emberton" userId="9b2f3354-9118-44e9-a045-69f68749ee85" providerId="ADAL" clId="{4B985081-DFF5-50B0-BB6C-AFF9924FD2EF}" dt="2026-08-11T13:09:23.230" v="82" actId="1076"/>
          <ac:picMkLst>
            <pc:docMk/>
            <pc:sldMk cId="1196403870" sldId="259"/>
            <ac:picMk id="6" creationId="{E90E2A97-F983-95FC-CAAD-4AAC07624A7A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29:38.847" v="2702" actId="20577"/>
        <pc:sldMkLst>
          <pc:docMk/>
          <pc:sldMk cId="1789971174" sldId="262"/>
        </pc:sldMkLst>
        <pc:picChg chg="add mod">
          <ac:chgData name="Simon Emberton" userId="9b2f3354-9118-44e9-a045-69f68749ee85" providerId="ADAL" clId="{4B985081-DFF5-50B0-BB6C-AFF9924FD2EF}" dt="2026-08-11T13:11:18.623" v="98" actId="1076"/>
          <ac:picMkLst>
            <pc:docMk/>
            <pc:sldMk cId="1789971174" sldId="262"/>
            <ac:picMk id="5" creationId="{83B5C08B-4F18-375A-477D-1B890BC91607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06:08.836" v="1418" actId="20577"/>
        <pc:sldMkLst>
          <pc:docMk/>
          <pc:sldMk cId="574401817" sldId="263"/>
        </pc:sldMkLst>
        <pc:picChg chg="add mod">
          <ac:chgData name="Simon Emberton" userId="9b2f3354-9118-44e9-a045-69f68749ee85" providerId="ADAL" clId="{4B985081-DFF5-50B0-BB6C-AFF9924FD2EF}" dt="2026-08-11T13:12:04.694" v="102" actId="1076"/>
          <ac:picMkLst>
            <pc:docMk/>
            <pc:sldMk cId="574401817" sldId="263"/>
            <ac:picMk id="5" creationId="{80DAFB87-36DB-41AA-E11F-FACF5A897030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0:12.543" v="2722" actId="20577"/>
        <pc:sldMkLst>
          <pc:docMk/>
          <pc:sldMk cId="2547746305" sldId="266"/>
        </pc:sldMkLst>
        <pc:picChg chg="add mod">
          <ac:chgData name="Simon Emberton" userId="9b2f3354-9118-44e9-a045-69f68749ee85" providerId="ADAL" clId="{4B985081-DFF5-50B0-BB6C-AFF9924FD2EF}" dt="2026-08-11T13:12:46.408" v="105" actId="1076"/>
          <ac:picMkLst>
            <pc:docMk/>
            <pc:sldMk cId="2547746305" sldId="266"/>
            <ac:picMk id="5" creationId="{4230C22C-47E7-775F-7ADF-5BD3CCE57829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0:37.550" v="2764" actId="20577"/>
        <pc:sldMkLst>
          <pc:docMk/>
          <pc:sldMk cId="1084590497" sldId="267"/>
        </pc:sldMkLst>
        <pc:picChg chg="add mod">
          <ac:chgData name="Simon Emberton" userId="9b2f3354-9118-44e9-a045-69f68749ee85" providerId="ADAL" clId="{4B985081-DFF5-50B0-BB6C-AFF9924FD2EF}" dt="2026-08-11T13:13:31.153" v="110" actId="1076"/>
          <ac:picMkLst>
            <pc:docMk/>
            <pc:sldMk cId="1084590497" sldId="267"/>
            <ac:picMk id="5" creationId="{2287EEBA-4E4E-B437-1115-EA340E121383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1:16.878" v="2795" actId="20577"/>
        <pc:sldMkLst>
          <pc:docMk/>
          <pc:sldMk cId="430844385" sldId="270"/>
        </pc:sldMkLst>
        <pc:picChg chg="add mod">
          <ac:chgData name="Simon Emberton" userId="9b2f3354-9118-44e9-a045-69f68749ee85" providerId="ADAL" clId="{4B985081-DFF5-50B0-BB6C-AFF9924FD2EF}" dt="2026-08-11T13:13:59.947" v="113" actId="1076"/>
          <ac:picMkLst>
            <pc:docMk/>
            <pc:sldMk cId="430844385" sldId="270"/>
            <ac:picMk id="5" creationId="{A243A4DF-554D-6486-8592-A2229DC6D215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2:17.172" v="2927" actId="20577"/>
        <pc:sldMkLst>
          <pc:docMk/>
          <pc:sldMk cId="405769386" sldId="271"/>
        </pc:sldMkLst>
        <pc:picChg chg="add mod">
          <ac:chgData name="Simon Emberton" userId="9b2f3354-9118-44e9-a045-69f68749ee85" providerId="ADAL" clId="{4B985081-DFF5-50B0-BB6C-AFF9924FD2EF}" dt="2026-08-11T13:14:37.188" v="116" actId="1076"/>
          <ac:picMkLst>
            <pc:docMk/>
            <pc:sldMk cId="405769386" sldId="271"/>
            <ac:picMk id="5" creationId="{5D5DEB09-F051-6548-05E1-EAE85CAC33A5}"/>
          </ac:picMkLst>
        </pc:picChg>
      </pc:sldChg>
      <pc:sldChg chg="modNotesTx">
        <pc:chgData name="Simon Emberton" userId="9b2f3354-9118-44e9-a045-69f68749ee85" providerId="ADAL" clId="{4B985081-DFF5-50B0-BB6C-AFF9924FD2EF}" dt="2026-08-30T17:16:31.516" v="2259" actId="20577"/>
        <pc:sldMkLst>
          <pc:docMk/>
          <pc:sldMk cId="3954101268" sldId="272"/>
        </pc:sldMkLst>
      </pc:sldChg>
      <pc:sldChg chg="addSp delSp modSp mod modNotesTx">
        <pc:chgData name="Simon Emberton" userId="9b2f3354-9118-44e9-a045-69f68749ee85" providerId="ADAL" clId="{4B985081-DFF5-50B0-BB6C-AFF9924FD2EF}" dt="2026-09-01T09:10:31.326" v="3422" actId="20577"/>
        <pc:sldMkLst>
          <pc:docMk/>
          <pc:sldMk cId="2222150197" sldId="273"/>
        </pc:sldMkLst>
        <pc:picChg chg="add mod">
          <ac:chgData name="Simon Emberton" userId="9b2f3354-9118-44e9-a045-69f68749ee85" providerId="ADAL" clId="{4B985081-DFF5-50B0-BB6C-AFF9924FD2EF}" dt="2026-08-11T13:10:04.870" v="88" actId="1076"/>
          <ac:picMkLst>
            <pc:docMk/>
            <pc:sldMk cId="2222150197" sldId="273"/>
            <ac:picMk id="6" creationId="{B4D7FB61-AF3F-154E-ADAF-5701136C7ABD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29:26.195" v="2701" actId="20577"/>
        <pc:sldMkLst>
          <pc:docMk/>
          <pc:sldMk cId="2157709563" sldId="274"/>
        </pc:sldMkLst>
        <pc:picChg chg="add mod">
          <ac:chgData name="Simon Emberton" userId="9b2f3354-9118-44e9-a045-69f68749ee85" providerId="ADAL" clId="{4B985081-DFF5-50B0-BB6C-AFF9924FD2EF}" dt="2026-08-11T13:10:32.223" v="92" actId="1076"/>
          <ac:picMkLst>
            <pc:docMk/>
            <pc:sldMk cId="2157709563" sldId="274"/>
            <ac:picMk id="5" creationId="{09B061E4-C847-6B69-E1B2-C693F8289B34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2:59.276" v="2991" actId="20577"/>
        <pc:sldMkLst>
          <pc:docMk/>
          <pc:sldMk cId="1205385960" sldId="275"/>
        </pc:sldMkLst>
        <pc:picChg chg="add mod">
          <ac:chgData name="Simon Emberton" userId="9b2f3354-9118-44e9-a045-69f68749ee85" providerId="ADAL" clId="{4B985081-DFF5-50B0-BB6C-AFF9924FD2EF}" dt="2026-08-11T13:15:06.781" v="120" actId="1076"/>
          <ac:picMkLst>
            <pc:docMk/>
            <pc:sldMk cId="1205385960" sldId="275"/>
            <ac:picMk id="5" creationId="{1DFC12EE-DBAF-C101-06ED-099635C9A8E3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5:38.618" v="3212" actId="20577"/>
        <pc:sldMkLst>
          <pc:docMk/>
          <pc:sldMk cId="941651348" sldId="276"/>
        </pc:sldMkLst>
        <pc:picChg chg="add mod">
          <ac:chgData name="Simon Emberton" userId="9b2f3354-9118-44e9-a045-69f68749ee85" providerId="ADAL" clId="{4B985081-DFF5-50B0-BB6C-AFF9924FD2EF}" dt="2026-08-11T13:15:39.953" v="123" actId="1076"/>
          <ac:picMkLst>
            <pc:docMk/>
            <pc:sldMk cId="941651348" sldId="276"/>
            <ac:picMk id="5" creationId="{9F4D173D-7E6C-52C6-88B9-835EA2BC88BC}"/>
          </ac:picMkLst>
        </pc:picChg>
      </pc:sldChg>
      <pc:sldChg chg="addSp delSp modSp mod modNotesTx">
        <pc:chgData name="Simon Emberton" userId="9b2f3354-9118-44e9-a045-69f68749ee85" providerId="ADAL" clId="{4B985081-DFF5-50B0-BB6C-AFF9924FD2EF}" dt="2026-08-30T17:39:55.967" v="3315" actId="20577"/>
        <pc:sldMkLst>
          <pc:docMk/>
          <pc:sldMk cId="1486001710" sldId="277"/>
        </pc:sldMkLst>
        <pc:spChg chg="add mod">
          <ac:chgData name="Simon Emberton" userId="9b2f3354-9118-44e9-a045-69f68749ee85" providerId="ADAL" clId="{4B985081-DFF5-50B0-BB6C-AFF9924FD2EF}" dt="2026-08-30T17:39:40.265" v="3308" actId="1076"/>
          <ac:spMkLst>
            <pc:docMk/>
            <pc:sldMk cId="1486001710" sldId="277"/>
            <ac:spMk id="3" creationId="{EBFA8A61-8C47-71DB-A8DA-5C4507D211A0}"/>
          </ac:spMkLst>
        </pc:spChg>
      </pc:sldChg>
      <pc:sldChg chg="modSp mod modNotesTx">
        <pc:chgData name="Simon Emberton" userId="9b2f3354-9118-44e9-a045-69f68749ee85" providerId="ADAL" clId="{4B985081-DFF5-50B0-BB6C-AFF9924FD2EF}" dt="2026-08-30T17:16:23.229" v="2243" actId="20577"/>
        <pc:sldMkLst>
          <pc:docMk/>
          <pc:sldMk cId="3440271174" sldId="278"/>
        </pc:sldMkLst>
        <pc:spChg chg="mod">
          <ac:chgData name="Simon Emberton" userId="9b2f3354-9118-44e9-a045-69f68749ee85" providerId="ADAL" clId="{4B985081-DFF5-50B0-BB6C-AFF9924FD2EF}" dt="2026-08-11T13:21:18.622" v="312" actId="20577"/>
          <ac:spMkLst>
            <pc:docMk/>
            <pc:sldMk cId="3440271174" sldId="278"/>
            <ac:spMk id="3" creationId="{098D4391-12CD-B7FD-DE4C-95FC5A59D7A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C3E0BF-AF67-4FE7-8B9A-676C83602943}" type="doc">
      <dgm:prSet loTypeId="urn:microsoft.com/office/officeart/2005/8/layout/chevron1" loCatId="process" qsTypeId="urn:microsoft.com/office/officeart/2005/8/quickstyle/simple1#1" qsCatId="simple" csTypeId="urn:microsoft.com/office/officeart/2005/8/colors/accent1_2#1" csCatId="accent1" phldr="1"/>
      <dgm:spPr/>
    </dgm:pt>
    <dgm:pt modelId="{ABB67903-1F23-4DAC-A7DB-B96708457F9B}">
      <dgm:prSet phldrT="[Text]" phldr="0"/>
      <dgm:spPr/>
      <dgm:t>
        <a:bodyPr/>
        <a:lstStyle/>
        <a:p>
          <a:pPr rtl="0"/>
          <a:r>
            <a:rPr lang="en-US" sz="1200">
              <a:latin typeface="Arial"/>
              <a:cs typeface="Arial"/>
            </a:rPr>
            <a:t>Research</a:t>
          </a:r>
          <a:endParaRPr lang="en-GB" sz="1200">
            <a:latin typeface="Arial"/>
            <a:cs typeface="Arial"/>
          </a:endParaRPr>
        </a:p>
      </dgm:t>
    </dgm:pt>
    <dgm:pt modelId="{68D7E938-14CB-4AA2-AF5C-C230BBDA2616}" type="parTrans" cxnId="{1B8600A5-05D7-4AC9-8BC8-B5DF13847B9A}">
      <dgm:prSet/>
      <dgm:spPr/>
    </dgm:pt>
    <dgm:pt modelId="{9D44D68F-3F5E-45D4-9961-F64E90696839}" type="sibTrans" cxnId="{1B8600A5-05D7-4AC9-8BC8-B5DF13847B9A}">
      <dgm:prSet/>
      <dgm:spPr/>
    </dgm:pt>
    <dgm:pt modelId="{5719B93B-EEF0-40CA-88EB-CA3B96E2241C}">
      <dgm:prSet phldrT="[Text]" phldr="0"/>
      <dgm:spPr/>
      <dgm:t>
        <a:bodyPr/>
        <a:lstStyle/>
        <a:p>
          <a:pPr rtl="0"/>
          <a:r>
            <a:rPr lang="en-US" sz="1200">
              <a:latin typeface="Arial"/>
              <a:ea typeface="Calibri"/>
              <a:cs typeface="Arial"/>
            </a:rPr>
            <a:t>Hand-drawn </a:t>
          </a:r>
          <a:r>
            <a:rPr lang="en-US" sz="1200">
              <a:latin typeface="Arial"/>
              <a:cs typeface="Arial"/>
            </a:rPr>
            <a:t>sketches</a:t>
          </a:r>
          <a:endParaRPr lang="en-GB" sz="1800">
            <a:latin typeface="Calibri"/>
            <a:ea typeface="Calibri"/>
            <a:cs typeface="Calibri"/>
          </a:endParaRPr>
        </a:p>
      </dgm:t>
    </dgm:pt>
    <dgm:pt modelId="{C8E0C383-61A6-4982-AFDE-4D1CF409DCEC}" type="parTrans" cxnId="{8C1F9A70-6B00-415C-81F9-75A5A12CAE20}">
      <dgm:prSet/>
      <dgm:spPr/>
    </dgm:pt>
    <dgm:pt modelId="{E45396C4-CC31-4741-9A3C-D52DEDB25522}" type="sibTrans" cxnId="{8C1F9A70-6B00-415C-81F9-75A5A12CAE20}">
      <dgm:prSet/>
      <dgm:spPr/>
    </dgm:pt>
    <dgm:pt modelId="{D7C8D87B-D1B2-4692-97F1-ADF3EBF5088C}">
      <dgm:prSet phldrT="[Text]" phldr="0"/>
      <dgm:spPr/>
      <dgm:t>
        <a:bodyPr/>
        <a:lstStyle/>
        <a:p>
          <a:pPr rtl="0"/>
          <a:r>
            <a:rPr lang="en-US" sz="1200">
              <a:latin typeface="Arial"/>
              <a:cs typeface="Arial"/>
            </a:rPr>
            <a:t>Weekly Journal</a:t>
          </a:r>
          <a:endParaRPr lang="en-GB" sz="1800">
            <a:latin typeface="Calibri"/>
            <a:ea typeface="Calibri"/>
            <a:cs typeface="Calibri"/>
          </a:endParaRPr>
        </a:p>
      </dgm:t>
    </dgm:pt>
    <dgm:pt modelId="{38BCFC68-87CB-4212-8FF8-66B30098FD61}" type="parTrans" cxnId="{93D5EB4D-F951-48E7-9663-4F22E661C398}">
      <dgm:prSet/>
      <dgm:spPr/>
    </dgm:pt>
    <dgm:pt modelId="{06F027E1-BE52-45D2-BBB9-1050A37F226F}" type="sibTrans" cxnId="{93D5EB4D-F951-48E7-9663-4F22E661C398}">
      <dgm:prSet/>
      <dgm:spPr/>
    </dgm:pt>
    <dgm:pt modelId="{8254117E-C2D4-44F6-9817-13B908395B82}">
      <dgm:prSet phldrT="[Text]" phldr="0"/>
      <dgm:spPr/>
      <dgm:t>
        <a:bodyPr/>
        <a:lstStyle/>
        <a:p>
          <a:pPr rtl="0"/>
          <a:r>
            <a:rPr lang="en-US" sz="1200">
              <a:latin typeface="Arial"/>
              <a:cs typeface="Arial"/>
            </a:rPr>
            <a:t>Code Comments</a:t>
          </a:r>
          <a:endParaRPr lang="en-GB" sz="1800">
            <a:latin typeface="Calibri"/>
            <a:ea typeface="Calibri"/>
            <a:cs typeface="Calibri"/>
          </a:endParaRPr>
        </a:p>
      </dgm:t>
    </dgm:pt>
    <dgm:pt modelId="{E0524350-32C4-47FF-9BE2-F16E88070301}" type="parTrans" cxnId="{6B35F0C8-73EE-48BD-B1B1-F39826BE2A75}">
      <dgm:prSet/>
      <dgm:spPr/>
    </dgm:pt>
    <dgm:pt modelId="{61B92FD2-795B-4C35-8EA5-47567BF12A78}" type="sibTrans" cxnId="{6B35F0C8-73EE-48BD-B1B1-F39826BE2A75}">
      <dgm:prSet/>
      <dgm:spPr/>
    </dgm:pt>
    <dgm:pt modelId="{942F4C31-F159-4885-B6D0-ADD93C975266}">
      <dgm:prSet phldrT="[Text]" phldr="0"/>
      <dgm:spPr/>
      <dgm:t>
        <a:bodyPr/>
        <a:lstStyle/>
        <a:p>
          <a:r>
            <a:rPr lang="en-US" sz="1200">
              <a:latin typeface="Arial"/>
              <a:cs typeface="Arial"/>
            </a:rPr>
            <a:t>Video Demo</a:t>
          </a:r>
          <a:endParaRPr lang="en-GB"/>
        </a:p>
      </dgm:t>
    </dgm:pt>
    <dgm:pt modelId="{9AB650C8-B80E-4233-8A6E-220DE8D0AF0F}" type="parTrans" cxnId="{7E37A63C-BB97-40C4-BB02-F9C50692BC0F}">
      <dgm:prSet/>
      <dgm:spPr/>
    </dgm:pt>
    <dgm:pt modelId="{15BF87C0-4A23-4C3E-9ACA-E9C269940F3C}" type="sibTrans" cxnId="{7E37A63C-BB97-40C4-BB02-F9C50692BC0F}">
      <dgm:prSet/>
      <dgm:spPr/>
    </dgm:pt>
    <dgm:pt modelId="{08DE6C0F-EA96-4D56-96F1-4E070D2EF537}">
      <dgm:prSet phldrT="[Text]" phldr="0"/>
      <dgm:spPr/>
      <dgm:t>
        <a:bodyPr/>
        <a:lstStyle/>
        <a:p>
          <a:pPr rtl="0"/>
          <a:r>
            <a:rPr lang="en-US" sz="1200">
              <a:latin typeface="Arial"/>
              <a:cs typeface="Arial"/>
            </a:rPr>
            <a:t>Support Sessions</a:t>
          </a:r>
        </a:p>
      </dgm:t>
    </dgm:pt>
    <dgm:pt modelId="{20018362-4AF7-43CF-AB68-48C0EB006055}" type="parTrans" cxnId="{7501EFB4-6366-45FE-80A8-234C766A7E2D}">
      <dgm:prSet/>
      <dgm:spPr/>
    </dgm:pt>
    <dgm:pt modelId="{22C5BAB3-D255-4700-A596-E3D7B0C8447B}" type="sibTrans" cxnId="{7501EFB4-6366-45FE-80A8-234C766A7E2D}">
      <dgm:prSet/>
      <dgm:spPr/>
    </dgm:pt>
    <dgm:pt modelId="{4C4B563A-C8B4-4515-ACD9-BF661A94A461}" type="pres">
      <dgm:prSet presAssocID="{71C3E0BF-AF67-4FE7-8B9A-676C83602943}" presName="Name0" presStyleCnt="0">
        <dgm:presLayoutVars>
          <dgm:dir/>
          <dgm:animLvl val="lvl"/>
          <dgm:resizeHandles val="exact"/>
        </dgm:presLayoutVars>
      </dgm:prSet>
      <dgm:spPr/>
    </dgm:pt>
    <dgm:pt modelId="{146DE0EC-BA1F-40BB-9005-0E197617CA1E}" type="pres">
      <dgm:prSet presAssocID="{ABB67903-1F23-4DAC-A7DB-B96708457F9B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ED56A35C-3553-4DB3-A66A-644DF9FF3B32}" type="pres">
      <dgm:prSet presAssocID="{9D44D68F-3F5E-45D4-9961-F64E90696839}" presName="parTxOnlySpace" presStyleCnt="0"/>
      <dgm:spPr/>
    </dgm:pt>
    <dgm:pt modelId="{5C5EC1AE-DCB6-4EE0-A930-5195A76B0D0A}" type="pres">
      <dgm:prSet presAssocID="{5719B93B-EEF0-40CA-88EB-CA3B96E2241C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E86CCA7-FD05-4F1A-B6DA-355F7163B87A}" type="pres">
      <dgm:prSet presAssocID="{E45396C4-CC31-4741-9A3C-D52DEDB25522}" presName="parTxOnlySpace" presStyleCnt="0"/>
      <dgm:spPr/>
    </dgm:pt>
    <dgm:pt modelId="{9E52E9F4-F65D-4952-BA0D-FA99661430E6}" type="pres">
      <dgm:prSet presAssocID="{D7C8D87B-D1B2-4692-97F1-ADF3EBF5088C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21A53C7E-5E79-4CE3-AFDE-838D1D968CD9}" type="pres">
      <dgm:prSet presAssocID="{06F027E1-BE52-45D2-BBB9-1050A37F226F}" presName="parTxOnlySpace" presStyleCnt="0"/>
      <dgm:spPr/>
    </dgm:pt>
    <dgm:pt modelId="{6504BDDC-66D7-48F0-B145-27EE37FA670E}" type="pres">
      <dgm:prSet presAssocID="{08DE6C0F-EA96-4D56-96F1-4E070D2EF537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1A92EA1F-13DD-4D12-9DA1-C3F521680442}" type="pres">
      <dgm:prSet presAssocID="{22C5BAB3-D255-4700-A596-E3D7B0C8447B}" presName="parTxOnlySpace" presStyleCnt="0"/>
      <dgm:spPr/>
    </dgm:pt>
    <dgm:pt modelId="{79B1761E-27AC-4AF6-B641-765433CCE14E}" type="pres">
      <dgm:prSet presAssocID="{8254117E-C2D4-44F6-9817-13B908395B82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74DD3F2F-2926-4AB1-800B-02BE377169E1}" type="pres">
      <dgm:prSet presAssocID="{61B92FD2-795B-4C35-8EA5-47567BF12A78}" presName="parTxOnlySpace" presStyleCnt="0"/>
      <dgm:spPr/>
    </dgm:pt>
    <dgm:pt modelId="{3391BBB7-BD01-4C92-BF12-EB4F4DCDAE04}" type="pres">
      <dgm:prSet presAssocID="{942F4C31-F159-4885-B6D0-ADD93C975266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E2FFCE0C-62AE-4436-B7D1-8BBE57C9540A}" type="presOf" srcId="{ABB67903-1F23-4DAC-A7DB-B96708457F9B}" destId="{146DE0EC-BA1F-40BB-9005-0E197617CA1E}" srcOrd="0" destOrd="0" presId="urn:microsoft.com/office/officeart/2005/8/layout/chevron1"/>
    <dgm:cxn modelId="{646C8231-7A20-4350-AEAA-1A8CB407F4D4}" type="presOf" srcId="{08DE6C0F-EA96-4D56-96F1-4E070D2EF537}" destId="{6504BDDC-66D7-48F0-B145-27EE37FA670E}" srcOrd="0" destOrd="0" presId="urn:microsoft.com/office/officeart/2005/8/layout/chevron1"/>
    <dgm:cxn modelId="{7E37A63C-BB97-40C4-BB02-F9C50692BC0F}" srcId="{71C3E0BF-AF67-4FE7-8B9A-676C83602943}" destId="{942F4C31-F159-4885-B6D0-ADD93C975266}" srcOrd="5" destOrd="0" parTransId="{9AB650C8-B80E-4233-8A6E-220DE8D0AF0F}" sibTransId="{15BF87C0-4A23-4C3E-9ACA-E9C269940F3C}"/>
    <dgm:cxn modelId="{32A05C47-73B5-49D0-948B-02A002EF552A}" type="presOf" srcId="{8254117E-C2D4-44F6-9817-13B908395B82}" destId="{79B1761E-27AC-4AF6-B641-765433CCE14E}" srcOrd="0" destOrd="0" presId="urn:microsoft.com/office/officeart/2005/8/layout/chevron1"/>
    <dgm:cxn modelId="{93D5EB4D-F951-48E7-9663-4F22E661C398}" srcId="{71C3E0BF-AF67-4FE7-8B9A-676C83602943}" destId="{D7C8D87B-D1B2-4692-97F1-ADF3EBF5088C}" srcOrd="2" destOrd="0" parTransId="{38BCFC68-87CB-4212-8FF8-66B30098FD61}" sibTransId="{06F027E1-BE52-45D2-BBB9-1050A37F226F}"/>
    <dgm:cxn modelId="{B860F669-A90E-41F0-A835-0F2FA14D3D3C}" type="presOf" srcId="{5719B93B-EEF0-40CA-88EB-CA3B96E2241C}" destId="{5C5EC1AE-DCB6-4EE0-A930-5195A76B0D0A}" srcOrd="0" destOrd="0" presId="urn:microsoft.com/office/officeart/2005/8/layout/chevron1"/>
    <dgm:cxn modelId="{8C1F9A70-6B00-415C-81F9-75A5A12CAE20}" srcId="{71C3E0BF-AF67-4FE7-8B9A-676C83602943}" destId="{5719B93B-EEF0-40CA-88EB-CA3B96E2241C}" srcOrd="1" destOrd="0" parTransId="{C8E0C383-61A6-4982-AFDE-4D1CF409DCEC}" sibTransId="{E45396C4-CC31-4741-9A3C-D52DEDB25522}"/>
    <dgm:cxn modelId="{75ABF188-B4D8-496F-BF6E-B60AB2EA0C6F}" type="presOf" srcId="{D7C8D87B-D1B2-4692-97F1-ADF3EBF5088C}" destId="{9E52E9F4-F65D-4952-BA0D-FA99661430E6}" srcOrd="0" destOrd="0" presId="urn:microsoft.com/office/officeart/2005/8/layout/chevron1"/>
    <dgm:cxn modelId="{1B8600A5-05D7-4AC9-8BC8-B5DF13847B9A}" srcId="{71C3E0BF-AF67-4FE7-8B9A-676C83602943}" destId="{ABB67903-1F23-4DAC-A7DB-B96708457F9B}" srcOrd="0" destOrd="0" parTransId="{68D7E938-14CB-4AA2-AF5C-C230BBDA2616}" sibTransId="{9D44D68F-3F5E-45D4-9961-F64E90696839}"/>
    <dgm:cxn modelId="{4FE3BCB3-E22C-48F9-842D-195C3C77C702}" type="presOf" srcId="{942F4C31-F159-4885-B6D0-ADD93C975266}" destId="{3391BBB7-BD01-4C92-BF12-EB4F4DCDAE04}" srcOrd="0" destOrd="0" presId="urn:microsoft.com/office/officeart/2005/8/layout/chevron1"/>
    <dgm:cxn modelId="{7501EFB4-6366-45FE-80A8-234C766A7E2D}" srcId="{71C3E0BF-AF67-4FE7-8B9A-676C83602943}" destId="{08DE6C0F-EA96-4D56-96F1-4E070D2EF537}" srcOrd="3" destOrd="0" parTransId="{20018362-4AF7-43CF-AB68-48C0EB006055}" sibTransId="{22C5BAB3-D255-4700-A596-E3D7B0C8447B}"/>
    <dgm:cxn modelId="{6B35F0C8-73EE-48BD-B1B1-F39826BE2A75}" srcId="{71C3E0BF-AF67-4FE7-8B9A-676C83602943}" destId="{8254117E-C2D4-44F6-9817-13B908395B82}" srcOrd="4" destOrd="0" parTransId="{E0524350-32C4-47FF-9BE2-F16E88070301}" sibTransId="{61B92FD2-795B-4C35-8EA5-47567BF12A78}"/>
    <dgm:cxn modelId="{A015A2CF-93D4-46FE-84BD-CAC8524FF46A}" type="presOf" srcId="{71C3E0BF-AF67-4FE7-8B9A-676C83602943}" destId="{4C4B563A-C8B4-4515-ACD9-BF661A94A461}" srcOrd="0" destOrd="0" presId="urn:microsoft.com/office/officeart/2005/8/layout/chevron1"/>
    <dgm:cxn modelId="{D228763B-D81B-4374-9DCB-C396E2750B33}" type="presParOf" srcId="{4C4B563A-C8B4-4515-ACD9-BF661A94A461}" destId="{146DE0EC-BA1F-40BB-9005-0E197617CA1E}" srcOrd="0" destOrd="0" presId="urn:microsoft.com/office/officeart/2005/8/layout/chevron1"/>
    <dgm:cxn modelId="{89CFC1BB-B0C7-4483-88EF-ED047717A363}" type="presParOf" srcId="{4C4B563A-C8B4-4515-ACD9-BF661A94A461}" destId="{ED56A35C-3553-4DB3-A66A-644DF9FF3B32}" srcOrd="1" destOrd="0" presId="urn:microsoft.com/office/officeart/2005/8/layout/chevron1"/>
    <dgm:cxn modelId="{D41047E8-8F0D-4D6D-A13C-58D1D4C17C65}" type="presParOf" srcId="{4C4B563A-C8B4-4515-ACD9-BF661A94A461}" destId="{5C5EC1AE-DCB6-4EE0-A930-5195A76B0D0A}" srcOrd="2" destOrd="0" presId="urn:microsoft.com/office/officeart/2005/8/layout/chevron1"/>
    <dgm:cxn modelId="{1C369C0A-7F8F-4615-B0FD-46DAD63088C0}" type="presParOf" srcId="{4C4B563A-C8B4-4515-ACD9-BF661A94A461}" destId="{7E86CCA7-FD05-4F1A-B6DA-355F7163B87A}" srcOrd="3" destOrd="0" presId="urn:microsoft.com/office/officeart/2005/8/layout/chevron1"/>
    <dgm:cxn modelId="{1D4D989F-5260-4F45-A23B-02CFF6A40E77}" type="presParOf" srcId="{4C4B563A-C8B4-4515-ACD9-BF661A94A461}" destId="{9E52E9F4-F65D-4952-BA0D-FA99661430E6}" srcOrd="4" destOrd="0" presId="urn:microsoft.com/office/officeart/2005/8/layout/chevron1"/>
    <dgm:cxn modelId="{E0F1D38A-001B-49C7-9BF0-6349566947C7}" type="presParOf" srcId="{4C4B563A-C8B4-4515-ACD9-BF661A94A461}" destId="{21A53C7E-5E79-4CE3-AFDE-838D1D968CD9}" srcOrd="5" destOrd="0" presId="urn:microsoft.com/office/officeart/2005/8/layout/chevron1"/>
    <dgm:cxn modelId="{730B1967-8279-4481-885D-730A7B545146}" type="presParOf" srcId="{4C4B563A-C8B4-4515-ACD9-BF661A94A461}" destId="{6504BDDC-66D7-48F0-B145-27EE37FA670E}" srcOrd="6" destOrd="0" presId="urn:microsoft.com/office/officeart/2005/8/layout/chevron1"/>
    <dgm:cxn modelId="{E1FDD616-CFEA-4FF9-AC59-536B076A9363}" type="presParOf" srcId="{4C4B563A-C8B4-4515-ACD9-BF661A94A461}" destId="{1A92EA1F-13DD-4D12-9DA1-C3F521680442}" srcOrd="7" destOrd="0" presId="urn:microsoft.com/office/officeart/2005/8/layout/chevron1"/>
    <dgm:cxn modelId="{AC3DFBDF-3329-45A2-A0E3-F95DA1BEC02E}" type="presParOf" srcId="{4C4B563A-C8B4-4515-ACD9-BF661A94A461}" destId="{79B1761E-27AC-4AF6-B641-765433CCE14E}" srcOrd="8" destOrd="0" presId="urn:microsoft.com/office/officeart/2005/8/layout/chevron1"/>
    <dgm:cxn modelId="{C8C481E0-5AA2-436B-9095-BFB424AE875E}" type="presParOf" srcId="{4C4B563A-C8B4-4515-ACD9-BF661A94A461}" destId="{74DD3F2F-2926-4AB1-800B-02BE377169E1}" srcOrd="9" destOrd="0" presId="urn:microsoft.com/office/officeart/2005/8/layout/chevron1"/>
    <dgm:cxn modelId="{9BD8F372-1437-46DF-9DF3-DAE632E83F26}" type="presParOf" srcId="{4C4B563A-C8B4-4515-ACD9-BF661A94A461}" destId="{3391BBB7-BD01-4C92-BF12-EB4F4DCDAE04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6DE0EC-BA1F-40BB-9005-0E197617CA1E}">
      <dsp:nvSpPr>
        <dsp:cNvPr id="0" name=""/>
        <dsp:cNvSpPr/>
      </dsp:nvSpPr>
      <dsp:spPr>
        <a:xfrm>
          <a:off x="3891" y="2557579"/>
          <a:ext cx="1447644" cy="579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/>
              <a:cs typeface="Arial"/>
            </a:rPr>
            <a:t>Research</a:t>
          </a:r>
          <a:endParaRPr lang="en-GB" sz="1300" kern="1200">
            <a:latin typeface="Arial"/>
            <a:cs typeface="Arial"/>
          </a:endParaRPr>
        </a:p>
      </dsp:txBody>
      <dsp:txXfrm>
        <a:off x="293420" y="2557579"/>
        <a:ext cx="868587" cy="579057"/>
      </dsp:txXfrm>
    </dsp:sp>
    <dsp:sp modelId="{5C5EC1AE-DCB6-4EE0-A930-5195A76B0D0A}">
      <dsp:nvSpPr>
        <dsp:cNvPr id="0" name=""/>
        <dsp:cNvSpPr/>
      </dsp:nvSpPr>
      <dsp:spPr>
        <a:xfrm>
          <a:off x="1306771" y="2557579"/>
          <a:ext cx="1447644" cy="579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/>
              <a:ea typeface="Calibri"/>
              <a:cs typeface="Arial"/>
            </a:rPr>
            <a:t>Hand-drawn </a:t>
          </a:r>
          <a:r>
            <a:rPr lang="en-US" sz="1300" kern="1200">
              <a:latin typeface="Arial"/>
              <a:cs typeface="Arial"/>
            </a:rPr>
            <a:t>sketches</a:t>
          </a:r>
          <a:endParaRPr lang="en-GB" sz="1300" kern="1200">
            <a:latin typeface="Calibri"/>
            <a:ea typeface="Calibri"/>
            <a:cs typeface="Calibri"/>
          </a:endParaRPr>
        </a:p>
      </dsp:txBody>
      <dsp:txXfrm>
        <a:off x="1596300" y="2557579"/>
        <a:ext cx="868587" cy="579057"/>
      </dsp:txXfrm>
    </dsp:sp>
    <dsp:sp modelId="{9E52E9F4-F65D-4952-BA0D-FA99661430E6}">
      <dsp:nvSpPr>
        <dsp:cNvPr id="0" name=""/>
        <dsp:cNvSpPr/>
      </dsp:nvSpPr>
      <dsp:spPr>
        <a:xfrm>
          <a:off x="2609651" y="2557579"/>
          <a:ext cx="1447644" cy="579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/>
              <a:cs typeface="Arial"/>
            </a:rPr>
            <a:t>Weekly Journal</a:t>
          </a:r>
          <a:endParaRPr lang="en-GB" sz="1300" kern="1200">
            <a:latin typeface="Calibri"/>
            <a:ea typeface="Calibri"/>
            <a:cs typeface="Calibri"/>
          </a:endParaRPr>
        </a:p>
      </dsp:txBody>
      <dsp:txXfrm>
        <a:off x="2899180" y="2557579"/>
        <a:ext cx="868587" cy="579057"/>
      </dsp:txXfrm>
    </dsp:sp>
    <dsp:sp modelId="{6504BDDC-66D7-48F0-B145-27EE37FA670E}">
      <dsp:nvSpPr>
        <dsp:cNvPr id="0" name=""/>
        <dsp:cNvSpPr/>
      </dsp:nvSpPr>
      <dsp:spPr>
        <a:xfrm>
          <a:off x="3912530" y="2557579"/>
          <a:ext cx="1447644" cy="579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/>
              <a:cs typeface="Arial"/>
            </a:rPr>
            <a:t>Support Sessions</a:t>
          </a:r>
        </a:p>
      </dsp:txBody>
      <dsp:txXfrm>
        <a:off x="4202059" y="2557579"/>
        <a:ext cx="868587" cy="579057"/>
      </dsp:txXfrm>
    </dsp:sp>
    <dsp:sp modelId="{79B1761E-27AC-4AF6-B641-765433CCE14E}">
      <dsp:nvSpPr>
        <dsp:cNvPr id="0" name=""/>
        <dsp:cNvSpPr/>
      </dsp:nvSpPr>
      <dsp:spPr>
        <a:xfrm>
          <a:off x="5215410" y="2557579"/>
          <a:ext cx="1447644" cy="579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/>
              <a:cs typeface="Arial"/>
            </a:rPr>
            <a:t>Code Comments</a:t>
          </a:r>
          <a:endParaRPr lang="en-GB" sz="1300" kern="1200">
            <a:latin typeface="Calibri"/>
            <a:ea typeface="Calibri"/>
            <a:cs typeface="Calibri"/>
          </a:endParaRPr>
        </a:p>
      </dsp:txBody>
      <dsp:txXfrm>
        <a:off x="5504939" y="2557579"/>
        <a:ext cx="868587" cy="579057"/>
      </dsp:txXfrm>
    </dsp:sp>
    <dsp:sp modelId="{3391BBB7-BD01-4C92-BF12-EB4F4DCDAE04}">
      <dsp:nvSpPr>
        <dsp:cNvPr id="0" name=""/>
        <dsp:cNvSpPr/>
      </dsp:nvSpPr>
      <dsp:spPr>
        <a:xfrm>
          <a:off x="6518290" y="2557579"/>
          <a:ext cx="1447644" cy="5790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Arial"/>
              <a:cs typeface="Arial"/>
            </a:rPr>
            <a:t>Video Demo</a:t>
          </a:r>
          <a:endParaRPr lang="en-GB" sz="1300" kern="1200"/>
        </a:p>
      </dsp:txBody>
      <dsp:txXfrm>
        <a:off x="6807819" y="2557579"/>
        <a:ext cx="868587" cy="5790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43CF07-9307-6C48-9A7D-CFB6D27789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57DB75-BAF4-B743-9A92-74B92A91E0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2C6B3-A39F-7849-8137-15C55F281F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11F245-9DFC-A14D-946D-EB14F66A91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902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3257550"/>
            <a:ext cx="73152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87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For the last 8 years I have been teaching on a first-year module that teaches the building blocks of coding and students make creative outputs such as audio-visual artworks or games.</a:t>
            </a:r>
          </a:p>
          <a:p>
            <a:r>
              <a:rPr lang="en-US" dirty="0">
                <a:latin typeface="Arial"/>
                <a:ea typeface="ＭＳ Ｐゴシック"/>
                <a:cs typeface="Arial"/>
              </a:rPr>
              <a:t>Students taking shortcuts isn’t new and even before AI we had students copy pasting code they’d found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7460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  <a:ea typeface="ＭＳ Ｐゴシック"/>
                <a:cs typeface="Arial"/>
              </a:rPr>
              <a:t>To stop cheating we put a few things in place.</a:t>
            </a:r>
          </a:p>
          <a:p>
            <a:r>
              <a:rPr lang="en-US" dirty="0">
                <a:latin typeface="Arial"/>
                <a:ea typeface="ＭＳ Ｐゴシック"/>
                <a:cs typeface="Arial"/>
              </a:rPr>
              <a:t>Students researched their idea, </a:t>
            </a:r>
          </a:p>
          <a:p>
            <a:r>
              <a:rPr lang="en-US" dirty="0">
                <a:latin typeface="Arial"/>
                <a:ea typeface="ＭＳ Ｐゴシック"/>
                <a:cs typeface="Arial"/>
              </a:rPr>
              <a:t>Sketched it by hand before writing a line of code,</a:t>
            </a:r>
          </a:p>
          <a:p>
            <a:r>
              <a:rPr lang="en-US" dirty="0">
                <a:latin typeface="Arial"/>
                <a:ea typeface="ＭＳ Ｐゴシック"/>
                <a:cs typeface="Arial"/>
              </a:rPr>
              <a:t>Kept a weekly journal,</a:t>
            </a:r>
          </a:p>
          <a:p>
            <a:r>
              <a:rPr lang="en-US" dirty="0">
                <a:latin typeface="Arial"/>
                <a:ea typeface="ＭＳ Ｐゴシック"/>
                <a:cs typeface="Arial"/>
              </a:rPr>
              <a:t>Got support in the weekly sessions,</a:t>
            </a:r>
          </a:p>
          <a:p>
            <a:r>
              <a:rPr lang="en-US" dirty="0">
                <a:latin typeface="Arial"/>
                <a:ea typeface="ＭＳ Ｐゴシック"/>
                <a:cs typeface="Arial"/>
              </a:rPr>
              <a:t>Then in the submission demonstrated understanding through code comments and a video walkthrough.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081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For students who engaged week to week, the process worked well.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But a second group emerged: students who vanished during term time, then surfaced at the deadline with work that probably wasn't theirs.</a:t>
            </a:r>
            <a:endParaRPr lang="en-GB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829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In the past this was easy to spot. You could easily find the work online </a:t>
            </a:r>
            <a:r>
              <a:rPr lang="en-US"/>
              <a:t>that they’d copied.</a:t>
            </a:r>
            <a:endParaRPr lang="en-US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Now with AI the whole submission can be generated in minutes and is much harder to spot.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4155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C24D0-DF3D-6B65-6CB5-4386239ED4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BBA3AE-939C-F91F-3336-762D9F5EA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71FA5-3AE5-9D6F-5062-D8430830AB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With AI it become increasingly difficult to prove if a student did or didn't write their own code.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 issue is that we were grading the artefact/the submission, not the student.</a:t>
            </a:r>
            <a:endParaRPr lang="en-GB" dirty="0">
              <a:solidFill>
                <a:srgbClr val="444444"/>
              </a:solidFill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56524-5C7D-76DC-94AB-6EAA0FF705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758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E13E2-AAC7-1351-1FAC-49037E707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8417F0-D3B0-A689-B3F3-3C6DD0A26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C133F3-98F2-469D-6D45-14E238AFDD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we stopped trying to AI-proof the coursework itself. </a:t>
            </a:r>
          </a:p>
          <a:p>
            <a:r>
              <a:rPr lang="en-US" dirty="0"/>
              <a:t>Instead, we redesigned the assessment to measure understanding — shifting the focus entirely from what was submitted to how well the student could explain it.</a:t>
            </a:r>
            <a:endParaRPr lang="en-GB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Arial"/>
              <a:ea typeface="ＭＳ Ｐゴシック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14149-44E7-8480-E32A-4BB5258897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352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We introduced a short, mandatory viva as the core evaluation.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 five-minute conversation where students walk us through their own submission.</a:t>
            </a:r>
            <a:endParaRPr lang="en-GB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4776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ea typeface="ＭＳ Ｐゴシック"/>
                <a:cs typeface="Arial"/>
              </a:rPr>
              <a:t>During the viva we point at their own project and ask simple things: "What does this loop do?" or "How would you change this </a:t>
            </a:r>
            <a:r>
              <a:rPr lang="en-US" dirty="0" err="1">
                <a:latin typeface="Arial"/>
                <a:ea typeface="ＭＳ Ｐゴシック"/>
                <a:cs typeface="Arial"/>
              </a:rPr>
              <a:t>colour</a:t>
            </a:r>
            <a:r>
              <a:rPr lang="en-US" dirty="0">
                <a:latin typeface="Arial"/>
                <a:ea typeface="ＭＳ Ｐゴシック"/>
                <a:cs typeface="Arial"/>
              </a:rPr>
              <a:t> gradient?"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ea typeface="ＭＳ Ｐゴシック"/>
                <a:cs typeface="Arial"/>
              </a:rPr>
              <a:t>Real understanding — or its absence — becomes obvious almost instantly.</a:t>
            </a:r>
            <a:endParaRPr lang="en-GB" dirty="0">
              <a:latin typeface="Arial"/>
              <a:ea typeface="ＭＳ Ｐゴシック"/>
              <a:cs typeface="Arial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991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 student can't prompt their way through a live conversation.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If a student generated code without ever studying it, the gap in their knowledge shows almost straight away.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GB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4425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We don’t ban the use of AI. If students use it to help build their project, that's fine — but they now have to treat it as a tutor, not a shortcut, and be able to explain every line they submit.</a:t>
            </a:r>
            <a:endParaRPr lang="en-GB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779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We found this positively shifted term-time </a:t>
            </a:r>
            <a:r>
              <a:rPr lang="en-US" dirty="0" err="1"/>
              <a:t>behaviour</a:t>
            </a:r>
            <a:r>
              <a:rPr lang="en-US" dirty="0"/>
              <a:t>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Knowing they'll have to defend their work face to face deters last-minute panic and pulls students back into the weekly support sessions we already ran.</a:t>
            </a:r>
            <a:endParaRPr lang="en-GB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278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There is also another benefit to this type of assessment.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As the marking and feedback can be carried out during the viva it makes marking much faster than before.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539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Although this only works with the small cohorts of 20-30 that we have on the Digital Media </a:t>
            </a:r>
            <a:r>
              <a:rPr lang="en-US" dirty="0" err="1"/>
              <a:t>programme</a:t>
            </a:r>
            <a:r>
              <a:rPr lang="en-US" dirty="0"/>
              <a:t>.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If you have larger numbers the vivas would likely take up too much time.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17330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This way of assessing isn't specific to code.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Swapping a static submission for a short viva will likely work across most disciplines.</a:t>
            </a:r>
            <a:endParaRPr lang="en-GB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9956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ea typeface="ＭＳ Ｐゴシック"/>
                <a:cs typeface="Arial"/>
              </a:rPr>
              <a:t>In the age of AI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Arial"/>
                <a:ea typeface="ＭＳ Ｐゴシック"/>
                <a:cs typeface="Arial"/>
              </a:rPr>
              <a:t>My advice would be to stop assessing the submitted work and rather assess the student’s understanding of the work they’ve made.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1962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When we assess understanding over output, AI isn’t a threat but rather another tool in the learning process.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2313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360570-2B09-DB43-BBE0-DA076DA911F1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052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7A73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E3B5BC-7C7D-A745-8158-A53C466D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0826" y="1915479"/>
            <a:ext cx="5689524" cy="208958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9EC6F0B-C9B0-464E-ABF8-505FA2B99A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6421" y="1916832"/>
            <a:ext cx="1219139" cy="269081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300"/>
              </a:lnSpc>
              <a:spcBef>
                <a:spcPts val="0"/>
              </a:spcBef>
              <a:buFontTx/>
              <a:buNone/>
              <a:defRPr sz="1600" b="0" i="0">
                <a:solidFill>
                  <a:schemeClr val="bg1"/>
                </a:solidFill>
                <a:latin typeface="+mj-lt"/>
                <a:ea typeface="Tahoma" charset="0"/>
                <a:cs typeface="Tahom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C1E2BFEE-0AD7-C548-92B3-DE639BB40C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6420" y="2323737"/>
            <a:ext cx="1219139" cy="4023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300"/>
              </a:lnSpc>
              <a:spcBef>
                <a:spcPts val="0"/>
              </a:spcBef>
              <a:buFontTx/>
              <a:buNone/>
              <a:defRPr sz="1800" b="1" i="0">
                <a:solidFill>
                  <a:schemeClr val="bg1"/>
                </a:solidFill>
                <a:latin typeface="+mj-lt"/>
                <a:ea typeface="Tahoma" charset="0"/>
                <a:cs typeface="Tahom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FE54718D-4C22-E94B-A4C0-C34A3A4257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8505" y="2913639"/>
            <a:ext cx="1219139" cy="371345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300"/>
              </a:lnSpc>
              <a:spcBef>
                <a:spcPts val="0"/>
              </a:spcBef>
              <a:buFontTx/>
              <a:buNone/>
              <a:defRPr sz="1800" b="1" i="0">
                <a:solidFill>
                  <a:schemeClr val="bg1"/>
                </a:solidFill>
                <a:latin typeface="+mj-lt"/>
                <a:ea typeface="Tahoma" charset="0"/>
                <a:cs typeface="Tahoma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55B2378F-7E74-5649-B1F7-5BE87863FD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98505" y="5373216"/>
            <a:ext cx="1219139" cy="34582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300"/>
              </a:lnSpc>
              <a:spcBef>
                <a:spcPts val="0"/>
              </a:spcBef>
              <a:buFontTx/>
              <a:buNone/>
              <a:defRPr sz="1600" b="0" i="0">
                <a:solidFill>
                  <a:schemeClr val="bg1"/>
                </a:solidFill>
                <a:latin typeface="+mn-lt"/>
                <a:ea typeface="Tahoma"/>
                <a:cs typeface="Tahom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63A8BFE-74A7-E94B-8A00-4CD70EAFA367}"/>
              </a:ext>
            </a:extLst>
          </p:cNvPr>
          <p:cNvCxnSpPr>
            <a:cxnSpLocks/>
          </p:cNvCxnSpPr>
          <p:nvPr userDrawn="1"/>
        </p:nvCxnSpPr>
        <p:spPr>
          <a:xfrm>
            <a:off x="1919288" y="1916832"/>
            <a:ext cx="0" cy="3802212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0"/>
            <a:ext cx="1787872" cy="895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226853"/>
      </p:ext>
    </p:extLst>
  </p:cSld>
  <p:clrMapOvr>
    <a:masterClrMapping/>
  </p:clrMapOvr>
  <p:transition spd="slow" advTm="20000">
    <p:fade/>
  </p:transition>
  <p:extLst>
    <p:ext uri="{DCECCB84-F9BA-43D5-87BE-67443E8EF086}">
      <p15:sldGuideLst xmlns:p15="http://schemas.microsoft.com/office/powerpoint/2012/main">
        <p15:guide id="1" orient="horz" pos="1207" userDrawn="1">
          <p15:clr>
            <a:srgbClr val="FBAE40"/>
          </p15:clr>
        </p15:guide>
        <p15:guide id="2" pos="12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an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E3DBD-28B5-6744-B93D-384D879AF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974055"/>
            <a:ext cx="651562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7A739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4221163"/>
            <a:ext cx="6515620" cy="60310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450603"/>
      </p:ext>
    </p:extLst>
  </p:cSld>
  <p:clrMapOvr>
    <a:masterClrMapping/>
  </p:clrMapOvr>
  <p:transition spd="slow" advTm="2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D64AAA3-E9D4-B544-B77B-0789573E9C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591" y="689701"/>
            <a:ext cx="7886700" cy="1011108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7A739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1" y="1700808"/>
            <a:ext cx="6551612" cy="4608512"/>
          </a:xfrm>
          <a:prstGeom prst="rect">
            <a:avLst/>
          </a:prstGeom>
        </p:spPr>
        <p:txBody>
          <a:bodyPr lIns="0" tIns="0" rIns="0" bIns="0"/>
          <a:lstStyle>
            <a:lvl1pPr marL="266700" indent="-257175">
              <a:buClr>
                <a:srgbClr val="7A7392"/>
              </a:buClr>
              <a:tabLst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7A7392"/>
              </a:buClr>
              <a:buFont typeface="Courier New" panose="02070309020205020404" pitchFamily="49" charset="0"/>
              <a:buChar char="o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2667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912239"/>
      </p:ext>
    </p:extLst>
  </p:cSld>
  <p:clrMapOvr>
    <a:masterClrMapping/>
  </p:clrMapOvr>
  <p:transition spd="slow" advTm="20000">
    <p:fade/>
  </p:transition>
  <p:extLst>
    <p:ext uri="{DCECCB84-F9BA-43D5-87BE-67443E8EF086}">
      <p15:sldGuideLst xmlns:p15="http://schemas.microsoft.com/office/powerpoint/2012/main">
        <p15:guide id="1" orient="horz" pos="436" userDrawn="1">
          <p15:clr>
            <a:srgbClr val="FBAE40"/>
          </p15:clr>
        </p15:guide>
        <p15:guide id="2" pos="56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headings, text and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34AA9-9B1B-7D49-821B-E768D4FE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687614"/>
            <a:ext cx="7886700" cy="1012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900113" y="1700213"/>
            <a:ext cx="6551612" cy="4465637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buClr>
                <a:srgbClr val="7A7392"/>
              </a:buClr>
              <a:buFont typeface="+mj-lt"/>
              <a:buAutoNum type="arabicPeriod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7A7392"/>
              </a:buClr>
              <a:buFont typeface="+mj-lt"/>
              <a:buAutoNum type="romanLcPeriod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3431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952750" indent="-514350">
              <a:buFont typeface="+mj-lt"/>
              <a:buAutoNum type="arabicPeriod"/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6068825"/>
      </p:ext>
    </p:extLst>
  </p:cSld>
  <p:clrMapOvr>
    <a:masterClrMapping/>
  </p:clrMapOvr>
  <p:transition spd="slow" advTm="2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85A6-D158-2E49-90B4-F2441730F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1" y="692697"/>
            <a:ext cx="7886700" cy="936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3622766"/>
      </p:ext>
    </p:extLst>
  </p:cSld>
  <p:clrMapOvr>
    <a:masterClrMapping/>
  </p:clrMapOvr>
  <p:transition spd="slow" advTm="2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A63C3-2B19-3E4C-861A-2B5A52BA7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1" y="692697"/>
            <a:ext cx="7886700" cy="936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7A7392"/>
              </a:buClr>
              <a:buSzTx/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7A7392"/>
              </a:buClr>
              <a:buFont typeface="Courier New" panose="02070309020205020404" pitchFamily="49" charset="0"/>
              <a:buChar char="o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Bullet Point</a:t>
            </a:r>
          </a:p>
          <a:p>
            <a:pPr lvl="2"/>
            <a:r>
              <a:rPr lang="en-GB"/>
              <a:t>Third Bullet Point</a:t>
            </a:r>
          </a:p>
          <a:p>
            <a:pPr lvl="3"/>
            <a:endParaRPr lang="en-GB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7A7392"/>
              </a:buClr>
              <a:buSzTx/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7A7392"/>
              </a:buClr>
              <a:buFont typeface="Courier New" panose="02070309020205020404" pitchFamily="49" charset="0"/>
              <a:buChar char="o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Bullet Point</a:t>
            </a:r>
          </a:p>
          <a:p>
            <a:pPr lvl="2"/>
            <a:r>
              <a:rPr lang="en-US"/>
              <a:t>Third Bullet Point</a:t>
            </a:r>
          </a:p>
          <a:p>
            <a:pPr lvl="3"/>
            <a:endParaRPr lang="en-US"/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455156"/>
      </p:ext>
    </p:extLst>
  </p:cSld>
  <p:clrMapOvr>
    <a:masterClrMapping/>
  </p:clrMapOvr>
  <p:transition spd="slow" advTm="2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style with numbered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AA39C-6E99-FE4F-B641-F44C7B4B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692697"/>
            <a:ext cx="7886700" cy="93610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7A7392"/>
              </a:buClr>
              <a:buSzTx/>
              <a:buFont typeface="+mj-lt"/>
              <a:buAutoNum type="arabicPeriod"/>
              <a:tabLst/>
              <a:defRPr sz="1800" b="0" i="0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lvl1pPr>
            <a:lvl2pPr marL="541338" indent="-274638">
              <a:buClr>
                <a:srgbClr val="7A7392"/>
              </a:buClr>
              <a:buFont typeface="+mj-lt"/>
              <a:buAutoNum type="romanLcPeriod"/>
              <a:defRPr sz="1800" baseline="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Number Position Number 2</a:t>
            </a:r>
          </a:p>
          <a:p>
            <a:pPr lvl="2"/>
            <a:r>
              <a:rPr lang="en-GB"/>
              <a:t>Number Position Number 3</a:t>
            </a:r>
          </a:p>
          <a:p>
            <a:pPr lvl="3"/>
            <a:endParaRPr lang="en-GB"/>
          </a:p>
          <a:p>
            <a:pPr lvl="3"/>
            <a:endParaRPr lang="en-GB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4663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66700" marR="0" indent="-26670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7A7392"/>
              </a:buClr>
              <a:buSzTx/>
              <a:buFont typeface="+mj-lt"/>
              <a:buAutoNum type="arabicPeriod"/>
              <a:tabLst/>
              <a:defRPr sz="1800" b="0" i="0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lvl1pPr>
            <a:lvl2pPr marL="541338" indent="-274638">
              <a:buClr>
                <a:srgbClr val="7A7392"/>
              </a:buClr>
              <a:buFont typeface="+mj-lt"/>
              <a:buAutoNum type="romanLcPeriod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96938" indent="-2667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252538" indent="-285750">
              <a:buFont typeface="Arial" panose="020B0604020202020204" pitchFamily="34" charset="0"/>
              <a:buChar char="̶"/>
              <a:defRPr sz="14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Number Position Number 2</a:t>
            </a:r>
          </a:p>
          <a:p>
            <a:pPr lvl="2"/>
            <a:r>
              <a:rPr lang="en-GB"/>
              <a:t>Number Position Number 3</a:t>
            </a:r>
          </a:p>
          <a:p>
            <a:pPr lvl="3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76518"/>
      </p:ext>
    </p:extLst>
  </p:cSld>
  <p:clrMapOvr>
    <a:masterClrMapping/>
  </p:clrMapOvr>
  <p:transition spd="slow" advTm="2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and graph po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C80B-5DE2-104C-BCD7-114FA55CD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515" y="692697"/>
            <a:ext cx="7886700" cy="86206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1"/>
          </p:nvPr>
        </p:nvSpPr>
        <p:spPr>
          <a:xfrm>
            <a:off x="899592" y="1554760"/>
            <a:ext cx="6515620" cy="45380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947534947"/>
      </p:ext>
    </p:extLst>
  </p:cSld>
  <p:clrMapOvr>
    <a:masterClrMapping/>
  </p:clrMapOvr>
  <p:transition spd="slow" advTm="2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column text style with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65AE-FBB8-C547-A863-8ACFC537D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1" y="692696"/>
            <a:ext cx="7886700" cy="9361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99592" y="1628800"/>
            <a:ext cx="316758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0" marR="0" indent="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800" b="0" i="0" baseline="0">
                <a:solidFill>
                  <a:schemeClr val="tx1"/>
                </a:solidFill>
                <a:latin typeface="+mn-lt"/>
                <a:ea typeface="Tahoma"/>
                <a:cs typeface="Tahoma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4284663" y="1628799"/>
            <a:ext cx="3816350" cy="4464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628611724"/>
      </p:ext>
    </p:extLst>
  </p:cSld>
  <p:clrMapOvr>
    <a:masterClrMapping/>
  </p:clrMapOvr>
  <p:transition spd="slow" advTm="2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ED979-55B4-3C48-802B-10CF449D3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692697"/>
            <a:ext cx="7886700" cy="7200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15" y="1412776"/>
            <a:ext cx="9144000" cy="59511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0680606"/>
      </p:ext>
    </p:extLst>
  </p:cSld>
  <p:clrMapOvr>
    <a:masterClrMapping/>
  </p:clrMapOvr>
  <p:transition spd="slow" advTm="2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AD231-0526-BA4B-A751-485A68D4F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2" y="692697"/>
            <a:ext cx="7454131" cy="7683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461052"/>
            <a:ext cx="3024188" cy="53969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59113" y="1461053"/>
            <a:ext cx="3020316" cy="26505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9113" y="4149725"/>
            <a:ext cx="3020316" cy="27082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18225" y="1461052"/>
            <a:ext cx="3025775" cy="53969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74219801"/>
      </p:ext>
    </p:extLst>
  </p:cSld>
  <p:clrMapOvr>
    <a:masterClrMapping/>
  </p:clrMapOvr>
  <p:transition spd="slow" advTm="20000">
    <p:fade/>
  </p:transition>
  <p:extLst>
    <p:ext uri="{DCECCB84-F9BA-43D5-87BE-67443E8EF086}">
      <p15:sldGuideLst xmlns:p15="http://schemas.microsoft.com/office/powerpoint/2012/main">
        <p15:guide id="1" orient="horz" pos="332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4" pos="3833" userDrawn="1">
          <p15:clr>
            <a:srgbClr val="FBAE40"/>
          </p15:clr>
        </p15:guide>
        <p15:guide id="5" orient="horz" pos="2614" userDrawn="1">
          <p15:clr>
            <a:srgbClr val="FBAE40"/>
          </p15:clr>
        </p15:guide>
        <p15:guide id="6" pos="567" userDrawn="1">
          <p15:clr>
            <a:srgbClr val="FBAE40"/>
          </p15:clr>
        </p15:guide>
        <p15:guide id="8" pos="1927" userDrawn="1">
          <p15:clr>
            <a:srgbClr val="FBAE40"/>
          </p15:clr>
        </p15:guide>
        <p15:guide id="9" pos="3854" userDrawn="1">
          <p15:clr>
            <a:srgbClr val="FBAE40"/>
          </p15:clr>
        </p15:guide>
        <p15:guide id="10" orient="horz" pos="259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E2A74-33A9-1E47-9EBD-B4B8BA3C3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65" y="692697"/>
            <a:ext cx="7886700" cy="7683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58065" y="1461052"/>
            <a:ext cx="2547073" cy="4536504"/>
          </a:xfrm>
          <a:prstGeom prst="rect">
            <a:avLst/>
          </a:prstGeom>
        </p:spPr>
        <p:txBody>
          <a:bodyPr lIns="0" tIns="0" rIns="0" bIns="0" numCol="1" spcCol="216000"/>
          <a:lstStyle>
            <a:lvl1pPr marL="285750" marR="0" indent="-285750" algn="l" defTabSz="606425" rtl="0" eaLnBrk="1" fontAlgn="base" latinLnBrk="0" hangingPunct="1">
              <a:lnSpc>
                <a:spcPts val="2000"/>
              </a:lnSpc>
              <a:spcBef>
                <a:spcPts val="0"/>
              </a:spcBef>
              <a:spcAft>
                <a:spcPct val="0"/>
              </a:spcAft>
              <a:buClr>
                <a:srgbClr val="7A7392"/>
              </a:buClr>
              <a:buSzTx/>
              <a:buFont typeface="Arial" panose="020B0604020202020204" pitchFamily="34" charset="0"/>
              <a:buChar char="•"/>
              <a:tabLst/>
              <a:defRPr sz="1800" b="0" i="0" baseline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541338" indent="-274638">
              <a:buClr>
                <a:srgbClr val="7A7392"/>
              </a:buClr>
              <a:buFont typeface="Courier New" panose="02070309020205020404" pitchFamily="49" charset="0"/>
              <a:buChar char="o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808038" indent="-177800">
              <a:buClr>
                <a:srgbClr val="7A7392"/>
              </a:buClr>
              <a:buFont typeface="Arial" panose="020B0604020202020204" pitchFamily="34" charset="0"/>
              <a:buChar char="̶"/>
              <a:defRPr sz="18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163638" indent="-301625">
              <a:defRPr sz="1400"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Bullet Point</a:t>
            </a:r>
          </a:p>
          <a:p>
            <a:pPr lvl="2"/>
            <a:r>
              <a:rPr lang="en-GB"/>
              <a:t>Third Bullet Point</a:t>
            </a:r>
          </a:p>
          <a:p>
            <a:pPr lvl="3"/>
            <a:endParaRPr lang="en-GB"/>
          </a:p>
        </p:txBody>
      </p:sp>
      <p:sp>
        <p:nvSpPr>
          <p:cNvPr id="5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1650" y="1461052"/>
            <a:ext cx="3043238" cy="53969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21400" y="4146550"/>
            <a:ext cx="3022600" cy="27114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1400" y="1461053"/>
            <a:ext cx="3022599" cy="26505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6145381"/>
      </p:ext>
    </p:extLst>
  </p:cSld>
  <p:clrMapOvr>
    <a:masterClrMapping/>
  </p:clrMapOvr>
  <p:transition spd="slow" advTm="20000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3856" userDrawn="1">
          <p15:clr>
            <a:srgbClr val="FBAE40"/>
          </p15:clr>
        </p15:guide>
        <p15:guide id="4" pos="3833" userDrawn="1">
          <p15:clr>
            <a:srgbClr val="FBAE40"/>
          </p15:clr>
        </p15:guide>
        <p15:guide id="6" orient="horz" pos="2590" userDrawn="1">
          <p15:clr>
            <a:srgbClr val="FBAE40"/>
          </p15:clr>
        </p15:guide>
        <p15:guide id="7" orient="horz" pos="261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AFF90F4-0461-4994-8ECC-80648A92C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65" y="692697"/>
            <a:ext cx="7886700" cy="11969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1042988" y="1916832"/>
            <a:ext cx="7058025" cy="35283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600"/>
              </a:lnSpc>
              <a:buNone/>
              <a:defRPr sz="2800" b="0" i="1" baseline="0">
                <a:solidFill>
                  <a:srgbClr val="7A7392"/>
                </a:solidFill>
                <a:latin typeface="+mj-lt"/>
              </a:defRPr>
            </a:lvl1pPr>
            <a:lvl2pPr marL="609600" indent="0">
              <a:lnSpc>
                <a:spcPts val="3600"/>
              </a:lnSpc>
              <a:buNone/>
              <a:defRPr sz="2800" b="0" i="1" baseline="0">
                <a:solidFill>
                  <a:srgbClr val="7A7392"/>
                </a:solidFill>
                <a:latin typeface="+mj-lt"/>
              </a:defRPr>
            </a:lvl2pPr>
            <a:lvl3pPr marL="1219200" indent="0">
              <a:lnSpc>
                <a:spcPts val="3600"/>
              </a:lnSpc>
              <a:buNone/>
              <a:defRPr sz="2800" b="0" i="1" baseline="0">
                <a:solidFill>
                  <a:srgbClr val="7A7392"/>
                </a:solidFill>
                <a:latin typeface="+mj-lt"/>
              </a:defRPr>
            </a:lvl3pPr>
            <a:lvl4pPr marL="1828800" indent="0">
              <a:lnSpc>
                <a:spcPts val="3600"/>
              </a:lnSpc>
              <a:buNone/>
              <a:defRPr sz="2800" b="0" i="1" baseline="0">
                <a:solidFill>
                  <a:srgbClr val="7A7392"/>
                </a:solidFill>
                <a:latin typeface="+mj-lt"/>
              </a:defRPr>
            </a:lvl4pPr>
            <a:lvl5pPr marL="2438400" indent="0">
              <a:lnSpc>
                <a:spcPts val="3600"/>
              </a:lnSpc>
              <a:buNone/>
              <a:defRPr sz="2800" b="0" i="1" baseline="0">
                <a:solidFill>
                  <a:srgbClr val="7A7392"/>
                </a:solidFill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1042988" y="5661025"/>
            <a:ext cx="7058025" cy="119697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800"/>
              </a:lnSpc>
              <a:buNone/>
              <a:defRPr sz="1800" baseline="0">
                <a:solidFill>
                  <a:schemeClr val="tx1"/>
                </a:solidFill>
                <a:latin typeface="+mn-lt"/>
              </a:defRPr>
            </a:lvl1pPr>
            <a:lvl2pPr marL="609600" indent="0" algn="r">
              <a:lnSpc>
                <a:spcPts val="1800"/>
              </a:lnSpc>
              <a:buNone/>
              <a:defRPr sz="1800" baseline="0">
                <a:solidFill>
                  <a:schemeClr val="tx1"/>
                </a:solidFill>
                <a:latin typeface="+mn-lt"/>
              </a:defRPr>
            </a:lvl2pPr>
            <a:lvl3pPr marL="1219200" indent="0" algn="r">
              <a:lnSpc>
                <a:spcPts val="1800"/>
              </a:lnSpc>
              <a:buNone/>
              <a:defRPr sz="1800" baseline="0">
                <a:solidFill>
                  <a:schemeClr val="tx1"/>
                </a:solidFill>
                <a:latin typeface="+mn-lt"/>
              </a:defRPr>
            </a:lvl3pPr>
            <a:lvl4pPr marL="1828800" indent="0" algn="r">
              <a:lnSpc>
                <a:spcPts val="1800"/>
              </a:lnSpc>
              <a:buNone/>
              <a:defRPr sz="1800" baseline="0">
                <a:solidFill>
                  <a:schemeClr val="tx1"/>
                </a:solidFill>
                <a:latin typeface="+mn-lt"/>
              </a:defRPr>
            </a:lvl4pPr>
            <a:lvl5pPr marL="2438400" indent="0" algn="r">
              <a:lnSpc>
                <a:spcPts val="1800"/>
              </a:lnSpc>
              <a:buNone/>
              <a:defRPr sz="1800"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206941"/>
      </p:ext>
    </p:extLst>
  </p:cSld>
  <p:clrMapOvr>
    <a:masterClrMapping/>
  </p:clrMapOvr>
  <p:transition spd="slow" advTm="20000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5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91BB70-497C-4277-BE10-470B42F4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5403" y="2852936"/>
            <a:ext cx="4283969" cy="2592288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9600"/>
              </a:lnSpc>
              <a:buNone/>
              <a:defRPr sz="13000" b="0" i="0" baseline="0">
                <a:solidFill>
                  <a:srgbClr val="7A7392"/>
                </a:solidFill>
                <a:latin typeface="+mj-lt"/>
                <a:ea typeface="Georgia" charset="0"/>
                <a:cs typeface="Georgia" charset="0"/>
              </a:defRPr>
            </a:lvl1pPr>
            <a:lvl2pPr marL="6096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2pPr>
            <a:lvl3pPr marL="12192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3pPr>
            <a:lvl4pPr marL="18288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4pPr>
            <a:lvl5pPr marL="2438400" indent="0" algn="r">
              <a:lnSpc>
                <a:spcPts val="3600"/>
              </a:lnSpc>
              <a:buNone/>
              <a:defRPr sz="96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5pPr>
          </a:lstStyle>
          <a:p>
            <a:pPr lvl="0"/>
            <a:r>
              <a:rPr lang="en-GB"/>
              <a:t>100%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19D4CE-1D53-486E-821D-6DD3FBD41A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859338" y="2852738"/>
            <a:ext cx="3656012" cy="259238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7A7392"/>
                </a:solidFill>
              </a:defRPr>
            </a:lvl1pPr>
            <a:lvl2pPr marL="609600" indent="0">
              <a:buNone/>
              <a:defRPr sz="1800">
                <a:solidFill>
                  <a:srgbClr val="7A7392"/>
                </a:solidFill>
              </a:defRPr>
            </a:lvl2pPr>
            <a:lvl3pPr marL="1219200" indent="0">
              <a:buNone/>
              <a:defRPr sz="1800">
                <a:solidFill>
                  <a:srgbClr val="7A7392"/>
                </a:solidFill>
              </a:defRPr>
            </a:lvl3pPr>
            <a:lvl4pPr marL="1828800" indent="0">
              <a:buNone/>
              <a:defRPr sz="1800">
                <a:solidFill>
                  <a:srgbClr val="7A7392"/>
                </a:solidFill>
              </a:defRPr>
            </a:lvl4pPr>
            <a:lvl5pPr marL="2438400" indent="0">
              <a:buNone/>
              <a:defRPr sz="1800">
                <a:solidFill>
                  <a:srgbClr val="7A739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970980" y="5661025"/>
            <a:ext cx="7129412" cy="64829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1400"/>
              </a:lnSpc>
              <a:buNone/>
              <a:defRPr sz="1800" baseline="0">
                <a:solidFill>
                  <a:schemeClr val="tx1"/>
                </a:solidFill>
                <a:latin typeface="Tahoma" charset="0"/>
              </a:defRPr>
            </a:lvl1pPr>
            <a:lvl2pPr marL="609600" indent="0" algn="r">
              <a:lnSpc>
                <a:spcPts val="1400"/>
              </a:lnSpc>
              <a:buNone/>
              <a:defRPr sz="1800" baseline="0">
                <a:solidFill>
                  <a:schemeClr val="tx1"/>
                </a:solidFill>
                <a:latin typeface="Tahoma" charset="0"/>
              </a:defRPr>
            </a:lvl2pPr>
            <a:lvl3pPr marL="1219200" indent="0" algn="r">
              <a:lnSpc>
                <a:spcPts val="1400"/>
              </a:lnSpc>
              <a:buNone/>
              <a:defRPr sz="1800" baseline="0">
                <a:solidFill>
                  <a:schemeClr val="tx1"/>
                </a:solidFill>
                <a:latin typeface="Tahoma" charset="0"/>
              </a:defRPr>
            </a:lvl3pPr>
            <a:lvl4pPr marL="1828800" indent="0" algn="r">
              <a:lnSpc>
                <a:spcPts val="1400"/>
              </a:lnSpc>
              <a:buNone/>
              <a:defRPr sz="1800" baseline="0">
                <a:solidFill>
                  <a:schemeClr val="tx1"/>
                </a:solidFill>
                <a:latin typeface="Tahoma" charset="0"/>
              </a:defRPr>
            </a:lvl4pPr>
            <a:lvl5pPr marL="2438400" indent="0" algn="r">
              <a:lnSpc>
                <a:spcPts val="1400"/>
              </a:lnSpc>
              <a:buNone/>
              <a:defRPr sz="1800" baseline="0">
                <a:solidFill>
                  <a:schemeClr val="tx1"/>
                </a:solidFill>
                <a:latin typeface="Tahoma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4973426"/>
      </p:ext>
    </p:extLst>
  </p:cSld>
  <p:clrMapOvr>
    <a:masterClrMapping/>
  </p:clrMapOvr>
  <p:transition spd="slow" advTm="20000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84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3631A212-DAA8-B544-9BA8-9F3465AA8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2697"/>
            <a:ext cx="7886700" cy="72007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D7E385-10D3-CC4C-B8C0-4CD9D91D4F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0"/>
            <a:ext cx="1081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</p:sldLayoutIdLst>
  <p:transition spd="slow" advTm="20000">
    <p:fade/>
  </p:transition>
  <p:txStyles>
    <p:titleStyle>
      <a:lvl1pPr algn="l" defTabSz="606425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7A7392"/>
          </a:solidFill>
          <a:latin typeface="+mj-lt"/>
          <a:ea typeface="ＭＳ Ｐゴシック" charset="0"/>
          <a:cs typeface="ＭＳ Ｐゴシック" charset="0"/>
        </a:defRPr>
      </a:lvl1pPr>
      <a:lvl2pPr algn="ctr" defTabSz="606425" rtl="0" eaLnBrk="1" fontAlgn="base" hangingPunct="1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606425" rtl="0" eaLnBrk="1" fontAlgn="base" hangingPunct="1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606425" rtl="0" eaLnBrk="1" fontAlgn="base" hangingPunct="1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606425" rtl="0" eaLnBrk="1" fontAlgn="base" hangingPunct="1"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609555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219110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828664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438218" algn="ctr" defTabSz="609555" rtl="0" eaLnBrk="1" fontAlgn="base" hangingPunct="1"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54025" indent="-454025" algn="l" defTabSz="60642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4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987425" indent="-377825" algn="l" defTabSz="60642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7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520825" indent="-301625" algn="l" defTabSz="606425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2130425" indent="-301625" algn="l" defTabSz="606425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740025" indent="-301625" algn="l" defTabSz="606425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6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Simon.Emberton@uwe.ac.uk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9C25E-2FCD-452C-B553-BCBBA2FED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AI-Proofing Assessment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D625-6386-48F0-B9F1-A2AE834CDA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Presented by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8A734-01DF-4BE9-93A8-1D9642DEC9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Simon Emberton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1209D1-0F84-4E3B-9775-EEE85CF18C4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/>
              <a:t>02.09.26</a:t>
            </a:r>
          </a:p>
        </p:txBody>
      </p:sp>
    </p:spTree>
    <p:extLst>
      <p:ext uri="{BB962C8B-B14F-4D97-AF65-F5344CB8AC3E}">
        <p14:creationId xmlns:p14="http://schemas.microsoft.com/office/powerpoint/2010/main" val="80013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0"/>
    </mc:Choice>
    <mc:Fallback xmlns="">
      <p:transition advTm="2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29468-6B9D-462C-994D-5B667B58E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065" y="692697"/>
            <a:ext cx="7886700" cy="1196976"/>
          </a:xfrm>
        </p:spPr>
        <p:txBody>
          <a:bodyPr anchor="t">
            <a:normAutofit/>
          </a:bodyPr>
          <a:lstStyle/>
          <a:p>
            <a:r>
              <a:rPr lang="en-GB"/>
              <a:t>The Original Blueprint</a:t>
            </a:r>
            <a:endParaRPr lang="en-US"/>
          </a:p>
          <a:p>
            <a:endParaRPr lang="en-GB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BA12ECC-6175-6DEC-B521-5C6272FB21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2342699"/>
              </p:ext>
            </p:extLst>
          </p:nvPr>
        </p:nvGraphicFramePr>
        <p:xfrm>
          <a:off x="602673" y="696191"/>
          <a:ext cx="7969826" cy="5694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4239016"/>
      </p:ext>
    </p:extLst>
  </p:cSld>
  <p:clrMapOvr>
    <a:masterClrMapping/>
  </p:clrMapOvr>
  <p:transition spd="slow" advTm="2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650BA-78E1-4DDD-B73F-5A44CFB70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Engagement Divide</a:t>
            </a:r>
            <a:endParaRPr lang="en-US"/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B7F124-98E3-8A0B-E8B5-34B10D7562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31224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12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9CB3-07AE-46B0-9EA3-A7C2336F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Enter Generative AI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0E2A97-F983-95FC-CAAD-4AAC07624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03870"/>
      </p:ext>
    </p:extLst>
  </p:cSld>
  <p:clrMapOvr>
    <a:masterClrMapping/>
  </p:clrMapOvr>
  <p:transition spd="slow" advTm="2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F620C-2B98-B549-46A6-BB8FA71D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00850-2D7A-AC08-2E2A-EB2E1A82F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The Trap of Proof</a:t>
            </a:r>
            <a:endParaRPr lang="en-GB">
              <a:solidFill>
                <a:srgbClr val="000000"/>
              </a:solidFill>
              <a:ea typeface="+mj-lt"/>
              <a:cs typeface="+mj-lt"/>
            </a:endParaRPr>
          </a:p>
          <a:p>
            <a:endParaRPr lang="en-GB"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D7FB61-AF3F-154E-ADAF-5701136C7A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50197"/>
      </p:ext>
    </p:extLst>
  </p:cSld>
  <p:clrMapOvr>
    <a:masterClrMapping/>
  </p:clrMapOvr>
  <p:transition spd="slow" advTm="2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C5957-E52D-CEAB-BF7C-A2F31E7E9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1DE16-3588-FE07-12A2-4561E0B66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The Pivot to Understanding</a:t>
            </a:r>
            <a:endParaRPr lang="en-GB">
              <a:solidFill>
                <a:srgbClr val="000000"/>
              </a:solidFill>
              <a:ea typeface="+mj-lt"/>
              <a:cs typeface="+mj-lt"/>
            </a:endParaRPr>
          </a:p>
          <a:p>
            <a:endParaRPr lang="en-GB">
              <a:ea typeface="+mj-lt"/>
              <a:cs typeface="+mj-lt"/>
            </a:endParaRPr>
          </a:p>
          <a:p>
            <a:endParaRPr lang="en-GB">
              <a:ea typeface="Calibri"/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B061E4-C847-6B69-E1B2-C693F8289B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09563"/>
      </p:ext>
    </p:extLst>
  </p:cSld>
  <p:clrMapOvr>
    <a:masterClrMapping/>
  </p:clrMapOvr>
  <p:transition spd="slow" advTm="2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678E7-4AE7-FAF9-3F52-63993C6B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58BB8-CC5B-5C5E-7CEA-93CA2C9A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Introducing the Code Viva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B5C08B-4F18-375A-477D-1B890BC91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38031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71174"/>
      </p:ext>
    </p:extLst>
  </p:cSld>
  <p:clrMapOvr>
    <a:masterClrMapping/>
  </p:clrMapOvr>
  <p:transition spd="slow" advTm="2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FC502-0E32-C347-9BDA-726E0C4D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85AF0-A2C1-1A1A-D16A-F43E35768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Under the Hood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AFB87-36DB-41AA-E11F-FACF5A8970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401817"/>
      </p:ext>
    </p:extLst>
  </p:cSld>
  <p:clrMapOvr>
    <a:masterClrMapping/>
  </p:clrMapOvr>
  <p:transition spd="slow" advTm="2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DB2D2-1BF4-8BF1-ED50-3D11CF201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C822F-D014-5349-1AE4-69C83046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The Illusion Vanishes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30C22C-47E7-775F-7ADF-5BD3CCE57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38031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46305"/>
      </p:ext>
    </p:extLst>
  </p:cSld>
  <p:clrMapOvr>
    <a:masterClrMapping/>
  </p:clrMapOvr>
  <p:transition spd="slow" advTm="2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42431-8132-3CC7-28B4-9E52FC6F0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DFD97-B19C-CA24-E341-647012E3C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AI as a Tutor, Not a Proxy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7EEBA-4E4E-B437-1115-EA340E121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590497"/>
      </p:ext>
    </p:extLst>
  </p:cSld>
  <p:clrMapOvr>
    <a:masterClrMapping/>
  </p:clrMapOvr>
  <p:transition spd="slow" advTm="2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3CAA4-D86B-B268-AD14-9173E268D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3416-7444-FFC6-29B7-D09ABBF8B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Changing Student Behaviour</a:t>
            </a:r>
            <a:endParaRPr lang="en-US"/>
          </a:p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43A4DF-554D-6486-8592-A2229DC6D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38031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844385"/>
      </p:ext>
    </p:extLst>
  </p:cSld>
  <p:clrMapOvr>
    <a:masterClrMapping/>
  </p:clrMapOvr>
  <p:transition spd="slow" advTm="2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BD984-3166-D23A-0DB8-3463AAB0B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E7F57-5F57-97E7-B937-ED120C291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Marking as We Go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5DEB09-F051-6548-05E1-EAE85CAC3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69386"/>
      </p:ext>
    </p:extLst>
  </p:cSld>
  <p:clrMapOvr>
    <a:masterClrMapping/>
  </p:clrMapOvr>
  <p:transition spd="slow" advTm="2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68EFC-20D3-5919-F758-27E8292E7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5380B-85EE-7E7F-6A4B-0D4414D6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Where This Breaks Down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C12EE-DBAF-C101-06ED-099635C9A8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385960"/>
      </p:ext>
    </p:extLst>
  </p:cSld>
  <p:clrMapOvr>
    <a:masterClrMapping/>
  </p:clrMapOvr>
  <p:transition spd="slow" advTm="2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CA2F-C763-52CA-F43F-E7496DBED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486E9-AAA9-6410-7390-3D7FF9C6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Beyond Creative Coding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D173D-7E6C-52C6-88B9-835EA2BC8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40118"/>
            <a:ext cx="7772400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51348"/>
      </p:ext>
    </p:extLst>
  </p:cSld>
  <p:clrMapOvr>
    <a:masterClrMapping/>
  </p:clrMapOvr>
  <p:transition spd="slow" advTm="2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39D40-444F-3E9D-E1FA-55E9D23E8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AB67D-3DB7-16BE-772B-9242BF9EA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ea typeface="+mj-lt"/>
                <a:cs typeface="+mj-lt"/>
              </a:rPr>
              <a:t>The Core Takeaway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A8A61-8C47-71DB-A8DA-5C4507D211A0}"/>
              </a:ext>
            </a:extLst>
          </p:cNvPr>
          <p:cNvSpPr txBox="1"/>
          <p:nvPr/>
        </p:nvSpPr>
        <p:spPr>
          <a:xfrm>
            <a:off x="1173473" y="3013501"/>
            <a:ext cx="6797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tx2">
                    <a:lumMod val="50000"/>
                  </a:schemeClr>
                </a:solidFill>
              </a:rPr>
              <a:t>Assess</a:t>
            </a:r>
            <a:r>
              <a:rPr lang="en-US" sz="4800" b="1" dirty="0"/>
              <a:t> </a:t>
            </a:r>
            <a:r>
              <a:rPr lang="en-US" sz="4800" b="1" dirty="0">
                <a:solidFill>
                  <a:schemeClr val="accent6"/>
                </a:solidFill>
              </a:rPr>
              <a:t>understanding</a:t>
            </a:r>
          </a:p>
        </p:txBody>
      </p:sp>
    </p:spTree>
    <p:extLst>
      <p:ext uri="{BB962C8B-B14F-4D97-AF65-F5344CB8AC3E}">
        <p14:creationId xmlns:p14="http://schemas.microsoft.com/office/powerpoint/2010/main" val="1486001710"/>
      </p:ext>
    </p:extLst>
  </p:cSld>
  <p:clrMapOvr>
    <a:masterClrMapping/>
  </p:clrMapOvr>
  <p:transition spd="slow" advTm="2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453AC-0CD2-036B-DCAB-DEE0F34CA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CB65C-17D3-0F93-9154-A7A7B9B1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ea typeface="+mj-lt"/>
                <a:cs typeface="+mj-lt"/>
              </a:rPr>
              <a:t>From Threat to Tool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D4391-12CD-B7FD-DE4C-95FC5A59D7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Simon Emberton</a:t>
            </a:r>
          </a:p>
          <a:p>
            <a:pPr marL="0" indent="0">
              <a:buNone/>
            </a:pPr>
            <a:r>
              <a:rPr lang="en-GB" sz="2400" dirty="0"/>
              <a:t>Senior Lecturer in Digital Media</a:t>
            </a:r>
          </a:p>
          <a:p>
            <a:pPr marL="0" indent="0">
              <a:buNone/>
            </a:pPr>
            <a:r>
              <a:rPr lang="en-GB" sz="2400" dirty="0">
                <a:hlinkClick r:id="rId3"/>
              </a:rPr>
              <a:t>Simon.Emberton@uwe.ac.uk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0271174"/>
      </p:ext>
    </p:extLst>
  </p:cSld>
  <p:clrMapOvr>
    <a:masterClrMapping/>
  </p:clrMapOvr>
  <p:transition spd="slow" advTm="20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DAF15-1003-E9D3-E071-93BF9A43A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3BA6-9807-F93D-0480-CDF61AFEA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0" y="1916832"/>
            <a:ext cx="5689524" cy="2089585"/>
          </a:xfrm>
        </p:spPr>
        <p:txBody>
          <a:bodyPr>
            <a:normAutofit/>
          </a:bodyPr>
          <a:lstStyle/>
          <a:p>
            <a:r>
              <a:rPr lang="en-GB" sz="72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5410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20000"/>
    </mc:Choice>
    <mc:Fallback xmlns="">
      <p:transition advTm="20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73&quot;&gt;&lt;object type=&quot;3&quot; unique_id=&quot;10074&quot;&gt;&lt;property id=&quot;20148&quot; value=&quot;5&quot;/&gt;&lt;property id=&quot;20300&quot; value=&quot;Slide 1&quot;/&gt;&lt;property id=&quot;20307&quot; value=&quot;256&quot;/&gt;&lt;/object&gt;&lt;object type=&quot;3&quot; unique_id=&quot;10075&quot;&gt;&lt;property id=&quot;20148&quot; value=&quot;5&quot;/&gt;&lt;property id=&quot;20300&quot; value=&quot;Slide 2&quot;/&gt;&lt;property id=&quot;20307&quot; value=&quot;260&quot;/&gt;&lt;/object&gt;&lt;object type=&quot;3&quot; unique_id=&quot;10076&quot;&gt;&lt;property id=&quot;20148&quot; value=&quot;5&quot;/&gt;&lt;property id=&quot;20300&quot; value=&quot;Slide 3&quot;/&gt;&lt;property id=&quot;20307&quot; value=&quot;267&quot;/&gt;&lt;/object&gt;&lt;object type=&quot;3&quot; unique_id=&quot;10077&quot;&gt;&lt;property id=&quot;20148&quot; value=&quot;5&quot;/&gt;&lt;property id=&quot;20300&quot; value=&quot;Slide 4&quot;/&gt;&lt;property id=&quot;20307&quot; value=&quot;264&quot;/&gt;&lt;/object&gt;&lt;object type=&quot;3&quot; unique_id=&quot;10078&quot;&gt;&lt;property id=&quot;20148&quot; value=&quot;5&quot;/&gt;&lt;property id=&quot;20300&quot; value=&quot;Slide 5&quot;/&gt;&lt;property id=&quot;20307&quot; value=&quot;268&quot;/&gt;&lt;/object&gt;&lt;object type=&quot;3&quot; unique_id=&quot;10079&quot;&gt;&lt;property id=&quot;20148&quot; value=&quot;5&quot;/&gt;&lt;property id=&quot;20300&quot; value=&quot;Slide 6&quot;/&gt;&lt;property id=&quot;20307&quot; value=&quot;265&quot;/&gt;&lt;/object&gt;&lt;object type=&quot;3&quot; unique_id=&quot;10080&quot;&gt;&lt;property id=&quot;20148&quot; value=&quot;5&quot;/&gt;&lt;property id=&quot;20300&quot; value=&quot;Slide 7&quot;/&gt;&lt;property id=&quot;20307&quot; value=&quot;266&quot;/&gt;&lt;/object&gt;&lt;object type=&quot;3&quot; unique_id=&quot;10081&quot;&gt;&lt;property id=&quot;20148&quot; value=&quot;5&quot;/&gt;&lt;property id=&quot;20300&quot; value=&quot;Slide 8&quot;/&gt;&lt;property id=&quot;20307&quot; value=&quot;262&quot;/&gt;&lt;/object&gt;&lt;object type=&quot;3&quot; unique_id=&quot;10082&quot;&gt;&lt;property id=&quot;20148&quot; value=&quot;5&quot;/&gt;&lt;property id=&quot;20300&quot; value=&quot;Slide 9&quot;/&gt;&lt;property id=&quot;20307&quot; value=&quot;269&quot;/&gt;&lt;/object&gt;&lt;object type=&quot;3&quot; unique_id=&quot;10083&quot;&gt;&lt;property id=&quot;20148&quot; value=&quot;5&quot;/&gt;&lt;property id=&quot;20300&quot; value=&quot;Slide 10&quot;/&gt;&lt;property id=&quot;20307&quot; value=&quot;259&quot;/&gt;&lt;/object&gt;&lt;/object&gt;&lt;object type=&quot;8&quot; unique_id=&quot;10095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 template LILAC with UWE logo top STANDARD" id="{C765BBB4-1359-4599-AE4D-9DA0589D8CC5}" vid="{15E18D1F-D9DB-4493-ABC7-78D967C3AFB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df8f7d-85f4-4de8-94e8-2bbe30c70827">
      <Terms xmlns="http://schemas.microsoft.com/office/infopath/2007/PartnerControls"/>
    </lcf76f155ced4ddcb4097134ff3c332f>
    <TaxCatchAll xmlns="cd7413b2-09dc-433a-b8df-41a2640b2d0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AA69354D6C914BAC226C31773B6357" ma:contentTypeVersion="11" ma:contentTypeDescription="Create a new document." ma:contentTypeScope="" ma:versionID="550c280ea4eaa12c9be36962ea4b3bee">
  <xsd:schema xmlns:xsd="http://www.w3.org/2001/XMLSchema" xmlns:xs="http://www.w3.org/2001/XMLSchema" xmlns:p="http://schemas.microsoft.com/office/2006/metadata/properties" xmlns:ns2="d9df8f7d-85f4-4de8-94e8-2bbe30c70827" xmlns:ns3="cd7413b2-09dc-433a-b8df-41a2640b2d0a" targetNamespace="http://schemas.microsoft.com/office/2006/metadata/properties" ma:root="true" ma:fieldsID="500903eca69ae44c8c413e35f32f887b" ns2:_="" ns3:_="">
    <xsd:import namespace="d9df8f7d-85f4-4de8-94e8-2bbe30c70827"/>
    <xsd:import namespace="cd7413b2-09dc-433a-b8df-41a2640b2d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f8f7d-85f4-4de8-94e8-2bbe30c708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2edd95a-f8c2-4715-9b78-af595b67b1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13b2-09dc-433a-b8df-41a2640b2d0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980a69d-6dce-41ee-a623-b82e735bfe89}" ma:internalName="TaxCatchAll" ma:showField="CatchAllData" ma:web="cd7413b2-09dc-433a-b8df-41a2640b2d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D2D201-97C8-4E70-BF77-76D11DC8600F}">
  <ds:schemaRefs>
    <ds:schemaRef ds:uri="http://schemas.microsoft.com/office/infopath/2007/PartnerControls"/>
    <ds:schemaRef ds:uri="d9df8f7d-85f4-4de8-94e8-2bbe30c70827"/>
    <ds:schemaRef ds:uri="http://schemas.openxmlformats.org/package/2006/metadata/core-properties"/>
    <ds:schemaRef ds:uri="http://purl.org/dc/dcmitype/"/>
    <ds:schemaRef ds:uri="http://purl.org/dc/elements/1.1/"/>
    <ds:schemaRef ds:uri="http://schemas.microsoft.com/office/2006/metadata/properties"/>
    <ds:schemaRef ds:uri="cd7413b2-09dc-433a-b8df-41a2640b2d0a"/>
    <ds:schemaRef ds:uri="http://schemas.microsoft.com/office/2006/documentManagement/typ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2ABFCFB-5699-4080-90B6-B7C004D7B499}">
  <ds:schemaRefs>
    <ds:schemaRef ds:uri="cd7413b2-09dc-433a-b8df-41a2640b2d0a"/>
    <ds:schemaRef ds:uri="d9df8f7d-85f4-4de8-94e8-2bbe30c7082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C5552B4-89B5-4F8D-B1E4-E0A34EA58D5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c7fd77c-bf1b-4511-8a0d-ca095442aa9f}" enabled="1" method="Privileged" siteId="{07ef1208-413c-4b5e-9cdd-64ef305754f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680</Words>
  <Application>Microsoft Macintosh PowerPoint</Application>
  <PresentationFormat>On-screen Show (4:3)</PresentationFormat>
  <Paragraphs>91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Courier New</vt:lpstr>
      <vt:lpstr>Georgia</vt:lpstr>
      <vt:lpstr>Tahoma</vt:lpstr>
      <vt:lpstr>Custom Design</vt:lpstr>
      <vt:lpstr>AI-Proofing Assessment</vt:lpstr>
      <vt:lpstr>The Original Blueprint </vt:lpstr>
      <vt:lpstr>The Engagement Divide </vt:lpstr>
      <vt:lpstr>Enter Generative AI</vt:lpstr>
      <vt:lpstr>The Trap of Proof </vt:lpstr>
      <vt:lpstr>The Pivot to Understanding  </vt:lpstr>
      <vt:lpstr>Introducing the Code Viva</vt:lpstr>
      <vt:lpstr>Under the Hood</vt:lpstr>
      <vt:lpstr>The Illusion Vanishes</vt:lpstr>
      <vt:lpstr>AI as a Tutor, Not a Proxy</vt:lpstr>
      <vt:lpstr>Changing Student Behaviour </vt:lpstr>
      <vt:lpstr>Marking as We Go</vt:lpstr>
      <vt:lpstr>Where This Breaks Down</vt:lpstr>
      <vt:lpstr>Beyond Creative Coding</vt:lpstr>
      <vt:lpstr>The Core Takeaway</vt:lpstr>
      <vt:lpstr>From Threat to Tool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1</dc:title>
  <dc:creator>Kirstin Barnett</dc:creator>
  <cp:lastModifiedBy>Simon Emberton</cp:lastModifiedBy>
  <cp:revision>1</cp:revision>
  <cp:lastPrinted>2016-09-22T10:08:48Z</cp:lastPrinted>
  <dcterms:created xsi:type="dcterms:W3CDTF">2019-12-19T16:07:41Z</dcterms:created>
  <dcterms:modified xsi:type="dcterms:W3CDTF">2026-09-01T09:10:59Z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0x01010061AA69354D6C914BAC226C31773B6357</vt:lpwstr>
  </property>
  <property fmtid="{D5CDD505-2E9C-101B-9397-08002B2CF9AE}" pid="3" name="xd_Signature">
    <vt:bool>false</vt:bool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dlc_DocIdItemGuid">
    <vt:lpwstr>4193ed10-dc76-4a32-921a-2e58bae59728</vt:lpwstr>
  </property>
  <property fmtid="{D5CDD505-2E9C-101B-9397-08002B2CF9AE}" pid="10" name="_ExtendedDescription">
    <vt:lpwstr/>
  </property>
</Properties>
</file>